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4/3/2017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4/3/2017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Who’s Who of employee investigations: </a:t>
            </a:r>
            <a:r>
              <a:rPr lang="en-US" b="1" dirty="0" err="1" smtClean="0"/>
              <a:t>Sro</a:t>
            </a:r>
            <a:r>
              <a:rPr lang="en-US" b="1" dirty="0" smtClean="0"/>
              <a:t>/administration/law enforcement</a:t>
            </a:r>
            <a:endParaRPr lang="en-US" b="1" dirty="0"/>
          </a:p>
        </p:txBody>
      </p:sp>
      <p:sp>
        <p:nvSpPr>
          <p:cNvPr id="3" name="Subtitle 2"/>
          <p:cNvSpPr>
            <a:spLocks noGrp="1"/>
          </p:cNvSpPr>
          <p:nvPr>
            <p:ph type="subTitle" idx="1"/>
          </p:nvPr>
        </p:nvSpPr>
        <p:spPr/>
        <p:txBody>
          <a:bodyPr/>
          <a:lstStyle/>
          <a:p>
            <a:r>
              <a:rPr lang="en-US" dirty="0" smtClean="0"/>
              <a:t>   </a:t>
            </a:r>
            <a:endParaRPr lang="en-US" dirty="0"/>
          </a:p>
          <a:p>
            <a:r>
              <a:rPr lang="en-US" sz="3200" b="1" dirty="0" smtClean="0"/>
              <a:t>Sheriff Tracy L. Carter</a:t>
            </a:r>
          </a:p>
          <a:p>
            <a:r>
              <a:rPr lang="en-US" sz="3200" b="1" dirty="0" smtClean="0"/>
              <a:t>Lee County Sheriff’s Office </a:t>
            </a:r>
            <a:endParaRPr lang="en-US" sz="3200" b="1" dirty="0"/>
          </a:p>
        </p:txBody>
      </p:sp>
    </p:spTree>
    <p:extLst>
      <p:ext uri="{BB962C8B-B14F-4D97-AF65-F5344CB8AC3E}">
        <p14:creationId xmlns:p14="http://schemas.microsoft.com/office/powerpoint/2010/main" val="1488979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Law </a:t>
            </a:r>
            <a:r>
              <a:rPr lang="en-US" sz="4000" b="1" dirty="0" err="1" smtClean="0"/>
              <a:t>enforcement&amp;criminal</a:t>
            </a:r>
            <a:r>
              <a:rPr lang="en-US" sz="4000" b="1" dirty="0" smtClean="0"/>
              <a:t> investigations of school employees</a:t>
            </a:r>
            <a:endParaRPr lang="en-US" sz="4000" b="1" dirty="0"/>
          </a:p>
        </p:txBody>
      </p:sp>
      <p:sp>
        <p:nvSpPr>
          <p:cNvPr id="3" name="Content Placeholder 2"/>
          <p:cNvSpPr>
            <a:spLocks noGrp="1"/>
          </p:cNvSpPr>
          <p:nvPr>
            <p:ph idx="1"/>
          </p:nvPr>
        </p:nvSpPr>
        <p:spPr>
          <a:xfrm>
            <a:off x="1141413" y="2666999"/>
            <a:ext cx="9905998" cy="3682286"/>
          </a:xfrm>
        </p:spPr>
        <p:txBody>
          <a:bodyPr>
            <a:normAutofit/>
          </a:bodyPr>
          <a:lstStyle/>
          <a:p>
            <a:r>
              <a:rPr lang="en-US" sz="3600" b="1" dirty="0" smtClean="0"/>
              <a:t>How serious is the crime?</a:t>
            </a:r>
          </a:p>
          <a:p>
            <a:r>
              <a:rPr lang="en-US" sz="3600" b="1" dirty="0" smtClean="0"/>
              <a:t>Consideration of the victim</a:t>
            </a:r>
          </a:p>
          <a:p>
            <a:r>
              <a:rPr lang="en-US" sz="3600" b="1" dirty="0" smtClean="0"/>
              <a:t>What role should the </a:t>
            </a:r>
            <a:r>
              <a:rPr lang="en-US" sz="3600" b="1" dirty="0" err="1" smtClean="0"/>
              <a:t>sro</a:t>
            </a:r>
            <a:r>
              <a:rPr lang="en-US" sz="3600" b="1" dirty="0" smtClean="0"/>
              <a:t> play in the investigation?</a:t>
            </a:r>
          </a:p>
          <a:p>
            <a:r>
              <a:rPr lang="en-US" sz="3600" b="1" dirty="0" smtClean="0"/>
              <a:t>Should the </a:t>
            </a:r>
            <a:r>
              <a:rPr lang="en-US" sz="3600" b="1" dirty="0" err="1" smtClean="0"/>
              <a:t>sbi</a:t>
            </a:r>
            <a:r>
              <a:rPr lang="en-US" sz="3600" b="1" dirty="0" smtClean="0"/>
              <a:t> be called </a:t>
            </a:r>
            <a:r>
              <a:rPr lang="en-US" sz="3600" b="1" smtClean="0"/>
              <a:t>in? </a:t>
            </a:r>
            <a:endParaRPr lang="en-US" sz="3600" b="1" dirty="0" smtClean="0"/>
          </a:p>
          <a:p>
            <a:pPr marL="0" indent="0">
              <a:buNone/>
            </a:pPr>
            <a:endParaRPr lang="en-US" sz="3600" b="1" dirty="0"/>
          </a:p>
        </p:txBody>
      </p:sp>
    </p:spTree>
    <p:extLst>
      <p:ext uri="{BB962C8B-B14F-4D97-AF65-F5344CB8AC3E}">
        <p14:creationId xmlns:p14="http://schemas.microsoft.com/office/powerpoint/2010/main" val="3846298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smtClean="0"/>
              <a:t>Garrity</a:t>
            </a:r>
            <a:r>
              <a:rPr lang="en-US" sz="4400" b="1" dirty="0" smtClean="0"/>
              <a:t> v. new jersey</a:t>
            </a:r>
            <a:endParaRPr lang="en-US" sz="4400" b="1" dirty="0"/>
          </a:p>
        </p:txBody>
      </p:sp>
      <p:sp>
        <p:nvSpPr>
          <p:cNvPr id="3" name="Content Placeholder 2"/>
          <p:cNvSpPr>
            <a:spLocks noGrp="1"/>
          </p:cNvSpPr>
          <p:nvPr>
            <p:ph idx="1"/>
          </p:nvPr>
        </p:nvSpPr>
        <p:spPr/>
        <p:txBody>
          <a:bodyPr>
            <a:noAutofit/>
          </a:bodyPr>
          <a:lstStyle/>
          <a:p>
            <a:r>
              <a:rPr lang="en-US" sz="3200" b="1" dirty="0" smtClean="0"/>
              <a:t>In </a:t>
            </a:r>
            <a:r>
              <a:rPr lang="en-US" sz="3200" b="1" dirty="0" err="1" smtClean="0"/>
              <a:t>june</a:t>
            </a:r>
            <a:r>
              <a:rPr lang="en-US" sz="3200" b="1" dirty="0" smtClean="0"/>
              <a:t> 1961, the new jersey supreme court directed the state Attorney general to investigate reports of ‘ticket fixing’ in townships of Bellmawr and </a:t>
            </a:r>
            <a:r>
              <a:rPr lang="en-US" sz="3200" b="1" dirty="0" err="1" smtClean="0"/>
              <a:t>barrington</a:t>
            </a:r>
            <a:r>
              <a:rPr lang="en-US" sz="3200" b="1" dirty="0" smtClean="0"/>
              <a:t>. During the investigation, six employees came under suspicion: three from Bellmawr, including a police officer, a court clerk, and Police Chief Edward </a:t>
            </a:r>
            <a:r>
              <a:rPr lang="en-US" sz="3200" b="1" dirty="0" err="1" smtClean="0"/>
              <a:t>garrity</a:t>
            </a:r>
            <a:r>
              <a:rPr lang="en-US" sz="3200" b="1" dirty="0" smtClean="0"/>
              <a:t>; and three from </a:t>
            </a:r>
            <a:r>
              <a:rPr lang="en-US" sz="3200" b="1" dirty="0" err="1" smtClean="0"/>
              <a:t>barrington</a:t>
            </a:r>
            <a:r>
              <a:rPr lang="en-US" sz="3200" b="1" dirty="0" smtClean="0"/>
              <a:t>, all police officers.</a:t>
            </a:r>
            <a:endParaRPr lang="en-US" sz="3200" b="1" dirty="0"/>
          </a:p>
        </p:txBody>
      </p:sp>
    </p:spTree>
    <p:extLst>
      <p:ext uri="{BB962C8B-B14F-4D97-AF65-F5344CB8AC3E}">
        <p14:creationId xmlns:p14="http://schemas.microsoft.com/office/powerpoint/2010/main" val="2399754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smtClean="0"/>
              <a:t>Garrity</a:t>
            </a:r>
            <a:r>
              <a:rPr lang="en-US" sz="4400" b="1" dirty="0" smtClean="0"/>
              <a:t> v. new jersey</a:t>
            </a:r>
            <a:endParaRPr lang="en-US" sz="4400" b="1" dirty="0"/>
          </a:p>
        </p:txBody>
      </p:sp>
      <p:sp>
        <p:nvSpPr>
          <p:cNvPr id="3" name="Content Placeholder 2"/>
          <p:cNvSpPr>
            <a:spLocks noGrp="1"/>
          </p:cNvSpPr>
          <p:nvPr>
            <p:ph idx="1"/>
          </p:nvPr>
        </p:nvSpPr>
        <p:spPr/>
        <p:txBody>
          <a:bodyPr>
            <a:noAutofit/>
          </a:bodyPr>
          <a:lstStyle/>
          <a:p>
            <a:pPr marL="0" indent="0">
              <a:buNone/>
            </a:pPr>
            <a:r>
              <a:rPr lang="en-US" sz="3000" b="1" dirty="0" smtClean="0"/>
              <a:t>    Before being questioned, each employee was advised that:</a:t>
            </a:r>
          </a:p>
          <a:p>
            <a:pPr marL="0" indent="0">
              <a:buNone/>
            </a:pPr>
            <a:r>
              <a:rPr lang="en-US" sz="3000" b="1" dirty="0" smtClean="0"/>
              <a:t>    1. anything s/he said might be used in a criminal proceeding; </a:t>
            </a:r>
          </a:p>
          <a:p>
            <a:pPr marL="0" indent="0">
              <a:buNone/>
            </a:pPr>
            <a:r>
              <a:rPr lang="en-US" sz="3000" b="1" dirty="0"/>
              <a:t> </a:t>
            </a:r>
            <a:r>
              <a:rPr lang="en-US" sz="3000" b="1" dirty="0" smtClean="0"/>
              <a:t>   2 . S/he had the privilege to refuse to answer if the answer would tend to be self-            incriminatory .</a:t>
            </a:r>
          </a:p>
          <a:p>
            <a:pPr marL="0" indent="0">
              <a:buNone/>
            </a:pPr>
            <a:r>
              <a:rPr lang="en-US" sz="3000" b="1" dirty="0"/>
              <a:t> </a:t>
            </a:r>
            <a:r>
              <a:rPr lang="en-US" sz="3000" b="1" dirty="0" smtClean="0"/>
              <a:t>   3.  Refusal to answer would be a cause for removal from office.</a:t>
            </a:r>
            <a:endParaRPr lang="en-US" sz="3000" b="1" dirty="0"/>
          </a:p>
        </p:txBody>
      </p:sp>
    </p:spTree>
    <p:extLst>
      <p:ext uri="{BB962C8B-B14F-4D97-AF65-F5344CB8AC3E}">
        <p14:creationId xmlns:p14="http://schemas.microsoft.com/office/powerpoint/2010/main" val="3493987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0355"/>
            <a:ext cx="9905998" cy="1905000"/>
          </a:xfrm>
        </p:spPr>
        <p:txBody>
          <a:bodyPr>
            <a:normAutofit/>
          </a:bodyPr>
          <a:lstStyle/>
          <a:p>
            <a:r>
              <a:rPr lang="en-US" sz="4400" b="1" dirty="0" err="1" smtClean="0"/>
              <a:t>Garrity</a:t>
            </a:r>
            <a:r>
              <a:rPr lang="en-US" sz="4400" b="1" dirty="0" smtClean="0"/>
              <a:t> v. New Jersey</a:t>
            </a:r>
            <a:endParaRPr lang="en-US" sz="4400" b="1" dirty="0"/>
          </a:p>
        </p:txBody>
      </p:sp>
      <p:sp>
        <p:nvSpPr>
          <p:cNvPr id="3" name="Content Placeholder 2"/>
          <p:cNvSpPr>
            <a:spLocks noGrp="1"/>
          </p:cNvSpPr>
          <p:nvPr>
            <p:ph idx="1"/>
          </p:nvPr>
        </p:nvSpPr>
        <p:spPr/>
        <p:txBody>
          <a:bodyPr>
            <a:noAutofit/>
          </a:bodyPr>
          <a:lstStyle/>
          <a:p>
            <a:pPr marL="0" indent="0">
              <a:buNone/>
            </a:pPr>
            <a:r>
              <a:rPr lang="en-US" sz="3000" b="1" dirty="0" smtClean="0"/>
              <a:t>Each employee then answered </a:t>
            </a:r>
            <a:r>
              <a:rPr lang="en-US" sz="3000" b="1" dirty="0" err="1" smtClean="0"/>
              <a:t>questions,and</a:t>
            </a:r>
            <a:r>
              <a:rPr lang="en-US" sz="3000" b="1" dirty="0" smtClean="0"/>
              <a:t> some of their answers were used over their objections in subsequent </a:t>
            </a:r>
            <a:r>
              <a:rPr lang="en-US" sz="3000" b="1" dirty="0" err="1" smtClean="0"/>
              <a:t>prosecutions,which</a:t>
            </a:r>
            <a:r>
              <a:rPr lang="en-US" sz="3000" b="1" dirty="0" smtClean="0"/>
              <a:t> resulted in their convictions for conspiracy to obstruct the administration of traffic laws. The employees appealed their </a:t>
            </a:r>
            <a:r>
              <a:rPr lang="en-US" sz="3000" b="1" dirty="0" err="1" smtClean="0"/>
              <a:t>convictions,arguing</a:t>
            </a:r>
            <a:r>
              <a:rPr lang="en-US" sz="3000" b="1" dirty="0" smtClean="0"/>
              <a:t> that their statements were coerced and thus in violation of the fifth and fourteenth amendments. Their convictions were upheld by the State Supreme court, and they appealed their convictions to the united states supreme court. </a:t>
            </a:r>
            <a:endParaRPr lang="en-US" sz="3000" b="1" dirty="0"/>
          </a:p>
        </p:txBody>
      </p:sp>
    </p:spTree>
    <p:extLst>
      <p:ext uri="{BB962C8B-B14F-4D97-AF65-F5344CB8AC3E}">
        <p14:creationId xmlns:p14="http://schemas.microsoft.com/office/powerpoint/2010/main" val="411696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smtClean="0"/>
              <a:t>Garrity</a:t>
            </a:r>
            <a:r>
              <a:rPr lang="en-US" sz="4400" b="1" dirty="0" smtClean="0"/>
              <a:t> V. New Jersey</a:t>
            </a:r>
            <a:endParaRPr lang="en-US" sz="4400" b="1" dirty="0"/>
          </a:p>
        </p:txBody>
      </p:sp>
      <p:sp>
        <p:nvSpPr>
          <p:cNvPr id="3" name="Content Placeholder 2"/>
          <p:cNvSpPr>
            <a:spLocks noGrp="1"/>
          </p:cNvSpPr>
          <p:nvPr>
            <p:ph idx="1"/>
          </p:nvPr>
        </p:nvSpPr>
        <p:spPr>
          <a:xfrm>
            <a:off x="1141413" y="2176530"/>
            <a:ext cx="9560931" cy="4134117"/>
          </a:xfrm>
        </p:spPr>
        <p:txBody>
          <a:bodyPr>
            <a:noAutofit/>
          </a:bodyPr>
          <a:lstStyle/>
          <a:p>
            <a:r>
              <a:rPr lang="en-US" sz="3000" b="1" dirty="0" smtClean="0"/>
              <a:t>Issue – “…whether a state, contrary to the requirement of the Fourteenth Amendment, can use the threat of discharge to secure incriminatory evidence against an employee.</a:t>
            </a:r>
          </a:p>
          <a:p>
            <a:r>
              <a:rPr lang="en-US" sz="3000" b="1" dirty="0" smtClean="0"/>
              <a:t>Holding – The decision of the New Jersey Supreme Court was reversed. The employees’ convictions were overturned. </a:t>
            </a:r>
            <a:endParaRPr lang="en-US" sz="3000" b="1" dirty="0"/>
          </a:p>
        </p:txBody>
      </p:sp>
    </p:spTree>
    <p:extLst>
      <p:ext uri="{BB962C8B-B14F-4D97-AF65-F5344CB8AC3E}">
        <p14:creationId xmlns:p14="http://schemas.microsoft.com/office/powerpoint/2010/main" val="2285449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Questions? Comments?</a:t>
            </a:r>
            <a:endParaRPr lang="en-US" sz="4400" b="1" dirty="0"/>
          </a:p>
        </p:txBody>
      </p:sp>
      <p:sp>
        <p:nvSpPr>
          <p:cNvPr id="3" name="Content Placeholder 2"/>
          <p:cNvSpPr>
            <a:spLocks noGrp="1"/>
          </p:cNvSpPr>
          <p:nvPr>
            <p:ph idx="1"/>
          </p:nvPr>
        </p:nvSpPr>
        <p:spPr/>
        <p:txBody>
          <a:bodyPr/>
          <a:lstStyle/>
          <a:p>
            <a:pPr marL="0" indent="0" algn="ctr">
              <a:buNone/>
            </a:pPr>
            <a:r>
              <a:rPr lang="en-US" sz="3600" dirty="0" smtClean="0"/>
              <a:t>Sheriff Tracy L. Carter </a:t>
            </a:r>
          </a:p>
          <a:p>
            <a:pPr marL="0" indent="0" algn="ctr">
              <a:buNone/>
            </a:pPr>
            <a:r>
              <a:rPr lang="en-US" sz="3600" dirty="0" smtClean="0"/>
              <a:t>Lee county sheriff’s office</a:t>
            </a:r>
          </a:p>
          <a:p>
            <a:pPr marL="0" indent="0" algn="ctr">
              <a:buNone/>
            </a:pPr>
            <a:r>
              <a:rPr lang="en-US" sz="3600" dirty="0" smtClean="0"/>
              <a:t>1401 Elm St</a:t>
            </a:r>
          </a:p>
          <a:p>
            <a:pPr marL="0" indent="0" algn="ctr">
              <a:buNone/>
            </a:pPr>
            <a:r>
              <a:rPr lang="en-US" sz="3600" dirty="0" smtClean="0"/>
              <a:t>Sanford NC 27330</a:t>
            </a:r>
          </a:p>
          <a:p>
            <a:pPr marL="0" indent="0">
              <a:buNone/>
            </a:pPr>
            <a:endParaRPr lang="en-US" dirty="0" smtClean="0"/>
          </a:p>
        </p:txBody>
      </p:sp>
    </p:spTree>
    <p:extLst>
      <p:ext uri="{BB962C8B-B14F-4D97-AF65-F5344CB8AC3E}">
        <p14:creationId xmlns:p14="http://schemas.microsoft.com/office/powerpoint/2010/main" val="28954583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Who’s Who of employee investigations:</a:t>
            </a:r>
            <a:br>
              <a:rPr lang="en-US" sz="3600" b="1" dirty="0" smtClean="0"/>
            </a:br>
            <a:r>
              <a:rPr lang="en-US" sz="3600" b="1" dirty="0" err="1" smtClean="0"/>
              <a:t>sro</a:t>
            </a:r>
            <a:r>
              <a:rPr lang="en-US" sz="3600" b="1" dirty="0" smtClean="0"/>
              <a:t>/Administration/law enforcement</a:t>
            </a:r>
            <a:endParaRPr lang="en-US" sz="3600" b="1" dirty="0"/>
          </a:p>
        </p:txBody>
      </p:sp>
      <p:sp>
        <p:nvSpPr>
          <p:cNvPr id="3" name="Content Placeholder 2"/>
          <p:cNvSpPr>
            <a:spLocks noGrp="1"/>
          </p:cNvSpPr>
          <p:nvPr>
            <p:ph idx="1"/>
          </p:nvPr>
        </p:nvSpPr>
        <p:spPr/>
        <p:txBody>
          <a:bodyPr>
            <a:normAutofit/>
          </a:bodyPr>
          <a:lstStyle/>
          <a:p>
            <a:r>
              <a:rPr lang="en-US" sz="3200" b="1" dirty="0" smtClean="0"/>
              <a:t>This presentation is to give you an overview of the roles of the </a:t>
            </a:r>
            <a:r>
              <a:rPr lang="en-US" sz="3200" b="1" dirty="0" err="1" smtClean="0"/>
              <a:t>sro</a:t>
            </a:r>
            <a:r>
              <a:rPr lang="en-US" sz="3200" b="1" dirty="0" smtClean="0"/>
              <a:t>, administration and law enforcement pertaining to criminal  investigations that involve school personnel.   </a:t>
            </a:r>
            <a:endParaRPr lang="en-US" sz="3200" b="1" dirty="0"/>
          </a:p>
        </p:txBody>
      </p:sp>
    </p:spTree>
    <p:extLst>
      <p:ext uri="{BB962C8B-B14F-4D97-AF65-F5344CB8AC3E}">
        <p14:creationId xmlns:p14="http://schemas.microsoft.com/office/powerpoint/2010/main" val="40936364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Career</a:t>
            </a:r>
            <a:endParaRPr lang="en-US" sz="6000" b="1" dirty="0"/>
          </a:p>
        </p:txBody>
      </p:sp>
      <p:sp>
        <p:nvSpPr>
          <p:cNvPr id="3" name="Content Placeholder 2"/>
          <p:cNvSpPr>
            <a:spLocks noGrp="1"/>
          </p:cNvSpPr>
          <p:nvPr>
            <p:ph idx="1"/>
          </p:nvPr>
        </p:nvSpPr>
        <p:spPr/>
        <p:txBody>
          <a:bodyPr/>
          <a:lstStyle/>
          <a:p>
            <a:r>
              <a:rPr lang="en-US" sz="3200" b="1" dirty="0" smtClean="0"/>
              <a:t>1986-1993 Lee County sheriff’s office/deputy</a:t>
            </a:r>
          </a:p>
          <a:p>
            <a:r>
              <a:rPr lang="en-US" sz="3200" b="1" dirty="0" smtClean="0"/>
              <a:t>1993-2006 lee county schools special police/chief</a:t>
            </a:r>
          </a:p>
          <a:p>
            <a:r>
              <a:rPr lang="en-US" sz="3200" b="1" dirty="0" smtClean="0"/>
              <a:t>2006-present – lee county sheriff</a:t>
            </a:r>
          </a:p>
          <a:p>
            <a:pPr marL="0" indent="0">
              <a:buNone/>
            </a:pPr>
            <a:endParaRPr lang="en-US" dirty="0" smtClean="0"/>
          </a:p>
          <a:p>
            <a:endParaRPr lang="en-US" dirty="0"/>
          </a:p>
        </p:txBody>
      </p:sp>
    </p:spTree>
    <p:extLst>
      <p:ext uri="{BB962C8B-B14F-4D97-AF65-F5344CB8AC3E}">
        <p14:creationId xmlns:p14="http://schemas.microsoft.com/office/powerpoint/2010/main" val="3343743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Career</a:t>
            </a:r>
            <a:endParaRPr lang="en-US" sz="6000" b="1" dirty="0"/>
          </a:p>
        </p:txBody>
      </p:sp>
      <p:sp>
        <p:nvSpPr>
          <p:cNvPr id="3" name="Content Placeholder 2"/>
          <p:cNvSpPr>
            <a:spLocks noGrp="1"/>
          </p:cNvSpPr>
          <p:nvPr>
            <p:ph idx="1"/>
          </p:nvPr>
        </p:nvSpPr>
        <p:spPr/>
        <p:txBody>
          <a:bodyPr>
            <a:normAutofit/>
          </a:bodyPr>
          <a:lstStyle/>
          <a:p>
            <a:r>
              <a:rPr lang="en-US" sz="3200" b="1" dirty="0" smtClean="0"/>
              <a:t>Some of the best years of my career were serving as a school resource officer.  I primarily worked out of lee county high school which had approximately 2500 students. </a:t>
            </a:r>
            <a:endParaRPr lang="en-US" sz="3200" b="1" dirty="0"/>
          </a:p>
        </p:txBody>
      </p:sp>
    </p:spTree>
    <p:extLst>
      <p:ext uri="{BB962C8B-B14F-4D97-AF65-F5344CB8AC3E}">
        <p14:creationId xmlns:p14="http://schemas.microsoft.com/office/powerpoint/2010/main" val="2802650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School resource officers in Lee county </a:t>
            </a:r>
            <a:endParaRPr lang="en-US" sz="5400" b="1" dirty="0"/>
          </a:p>
        </p:txBody>
      </p:sp>
      <p:sp>
        <p:nvSpPr>
          <p:cNvPr id="3" name="Content Placeholder 2"/>
          <p:cNvSpPr>
            <a:spLocks noGrp="1"/>
          </p:cNvSpPr>
          <p:nvPr>
            <p:ph idx="1"/>
          </p:nvPr>
        </p:nvSpPr>
        <p:spPr/>
        <p:txBody>
          <a:bodyPr/>
          <a:lstStyle/>
          <a:p>
            <a:r>
              <a:rPr lang="en-US" sz="2800" b="1" dirty="0" smtClean="0"/>
              <a:t>In 2013 the </a:t>
            </a:r>
            <a:r>
              <a:rPr lang="en-US" sz="2800" b="1" dirty="0" err="1" smtClean="0"/>
              <a:t>sro</a:t>
            </a:r>
            <a:r>
              <a:rPr lang="en-US" sz="2800" b="1" dirty="0" smtClean="0"/>
              <a:t> program in lee county went from a special police force to being under the sheriff’s office. There is currently an </a:t>
            </a:r>
            <a:r>
              <a:rPr lang="en-US" sz="2800" b="1" dirty="0" err="1" smtClean="0"/>
              <a:t>sro</a:t>
            </a:r>
            <a:r>
              <a:rPr lang="en-US" sz="2800" b="1" dirty="0" smtClean="0"/>
              <a:t> in every school in lee county. </a:t>
            </a:r>
          </a:p>
          <a:p>
            <a:r>
              <a:rPr lang="en-US" sz="2800" b="1" dirty="0" smtClean="0"/>
              <a:t>There is a memorandum of understanding between the school system and the sheriff’s office that the superintendent and myself designed and operate under. </a:t>
            </a:r>
          </a:p>
          <a:p>
            <a:pPr marL="0" indent="0">
              <a:buNone/>
            </a:pPr>
            <a:endParaRPr lang="en-US" dirty="0"/>
          </a:p>
        </p:txBody>
      </p:sp>
    </p:spTree>
    <p:extLst>
      <p:ext uri="{BB962C8B-B14F-4D97-AF65-F5344CB8AC3E}">
        <p14:creationId xmlns:p14="http://schemas.microsoft.com/office/powerpoint/2010/main" val="1071330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599"/>
            <a:ext cx="9905998" cy="4001037"/>
          </a:xfrm>
        </p:spPr>
        <p:txBody>
          <a:bodyPr>
            <a:noAutofit/>
          </a:bodyPr>
          <a:lstStyle/>
          <a:p>
            <a:r>
              <a:rPr lang="en-US" sz="4000" b="1" dirty="0" smtClean="0"/>
              <a:t>Being a school administrator or sheriff would be a lot more fun if……</a:t>
            </a:r>
            <a:endParaRPr lang="en-US" sz="4000" b="1" dirty="0"/>
          </a:p>
        </p:txBody>
      </p:sp>
    </p:spTree>
    <p:extLst>
      <p:ext uri="{BB962C8B-B14F-4D97-AF65-F5344CB8AC3E}">
        <p14:creationId xmlns:p14="http://schemas.microsoft.com/office/powerpoint/2010/main" val="3631810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4760890"/>
          </a:xfrm>
        </p:spPr>
        <p:txBody>
          <a:bodyPr>
            <a:normAutofit/>
          </a:bodyPr>
          <a:lstStyle/>
          <a:p>
            <a:pPr algn="ctr"/>
            <a:r>
              <a:rPr lang="en-US" sz="4800" b="1" dirty="0" smtClean="0"/>
              <a:t>You didn’t have to deal with employees!!!</a:t>
            </a:r>
            <a:endParaRPr lang="en-US" sz="4800" b="1" dirty="0"/>
          </a:p>
        </p:txBody>
      </p:sp>
    </p:spTree>
    <p:extLst>
      <p:ext uri="{BB962C8B-B14F-4D97-AF65-F5344CB8AC3E}">
        <p14:creationId xmlns:p14="http://schemas.microsoft.com/office/powerpoint/2010/main" val="191259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Employee incidents</a:t>
            </a:r>
            <a:endParaRPr lang="en-US" sz="4800" b="1" dirty="0"/>
          </a:p>
        </p:txBody>
      </p:sp>
      <p:sp>
        <p:nvSpPr>
          <p:cNvPr id="3" name="Content Placeholder 2"/>
          <p:cNvSpPr>
            <a:spLocks noGrp="1"/>
          </p:cNvSpPr>
          <p:nvPr>
            <p:ph idx="1"/>
          </p:nvPr>
        </p:nvSpPr>
        <p:spPr/>
        <p:txBody>
          <a:bodyPr/>
          <a:lstStyle/>
          <a:p>
            <a:r>
              <a:rPr lang="en-US" sz="3200" b="1" dirty="0" smtClean="0"/>
              <a:t>2009 received a call that a deputy had shot &amp; killed her spouse.</a:t>
            </a:r>
          </a:p>
          <a:p>
            <a:r>
              <a:rPr lang="en-US" sz="3200" b="1" dirty="0" smtClean="0"/>
              <a:t>2015 1 jailer was fired/1 charged criminally for an incident involving contraband. Another jailer was charged in a separate incident for assault. </a:t>
            </a:r>
          </a:p>
          <a:p>
            <a:endParaRPr lang="en-US" dirty="0"/>
          </a:p>
        </p:txBody>
      </p:sp>
    </p:spTree>
    <p:extLst>
      <p:ext uri="{BB962C8B-B14F-4D97-AF65-F5344CB8AC3E}">
        <p14:creationId xmlns:p14="http://schemas.microsoft.com/office/powerpoint/2010/main" val="2743335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err="1" smtClean="0"/>
              <a:t>Ecc</a:t>
            </a:r>
            <a:r>
              <a:rPr lang="en-US" sz="4800" b="1" dirty="0" smtClean="0"/>
              <a:t> Chapter 11 Verse 3</a:t>
            </a:r>
            <a:endParaRPr lang="en-US" sz="4800" b="1" dirty="0"/>
          </a:p>
        </p:txBody>
      </p:sp>
      <p:sp>
        <p:nvSpPr>
          <p:cNvPr id="3" name="Content Placeholder 2"/>
          <p:cNvSpPr>
            <a:spLocks noGrp="1"/>
          </p:cNvSpPr>
          <p:nvPr>
            <p:ph idx="1"/>
          </p:nvPr>
        </p:nvSpPr>
        <p:spPr/>
        <p:txBody>
          <a:bodyPr>
            <a:normAutofit/>
          </a:bodyPr>
          <a:lstStyle/>
          <a:p>
            <a:r>
              <a:rPr lang="en-US" sz="3600" b="1" dirty="0" smtClean="0"/>
              <a:t>If the clouds are full of rain, they empty themselves upon the earth; and if a tree falls to the south or the north, in the place where the tree falls ,there it shall lie. </a:t>
            </a:r>
            <a:endParaRPr lang="en-US" sz="3600" b="1" dirty="0"/>
          </a:p>
        </p:txBody>
      </p:sp>
    </p:spTree>
    <p:extLst>
      <p:ext uri="{BB962C8B-B14F-4D97-AF65-F5344CB8AC3E}">
        <p14:creationId xmlns:p14="http://schemas.microsoft.com/office/powerpoint/2010/main" val="32955824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1455</TotalTime>
  <Words>595</Words>
  <Application>Microsoft Office PowerPoint</Application>
  <PresentationFormat>Widescreen</PresentationFormat>
  <Paragraphs>44</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Century Gothic</vt:lpstr>
      <vt:lpstr>Mesh</vt:lpstr>
      <vt:lpstr>Who’s Who of employee investigations: Sro/administration/law enforcement</vt:lpstr>
      <vt:lpstr>Who’s Who of employee investigations: sro/Administration/law enforcement</vt:lpstr>
      <vt:lpstr>Career</vt:lpstr>
      <vt:lpstr>Career</vt:lpstr>
      <vt:lpstr>School resource officers in Lee county </vt:lpstr>
      <vt:lpstr>Being a school administrator or sheriff would be a lot more fun if……</vt:lpstr>
      <vt:lpstr>You didn’t have to deal with employees!!!</vt:lpstr>
      <vt:lpstr>Employee incidents</vt:lpstr>
      <vt:lpstr>Ecc Chapter 11 Verse 3</vt:lpstr>
      <vt:lpstr>Law enforcement&amp;criminal investigations of school employees</vt:lpstr>
      <vt:lpstr>Garrity v. new jersey</vt:lpstr>
      <vt:lpstr>Garrity v. new jersey</vt:lpstr>
      <vt:lpstr>Garrity v. New Jersey</vt:lpstr>
      <vt:lpstr>Garrity V. New Jersey</vt:lpstr>
      <vt:lpstr>Questions? Comments?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Who’s Who of employee investigations: Sro/administration/law enforcement</dc:title>
  <dc:creator>LCSO</dc:creator>
  <cp:lastModifiedBy>Sylvia white</cp:lastModifiedBy>
  <cp:revision>14</cp:revision>
  <dcterms:created xsi:type="dcterms:W3CDTF">2017-03-09T14:46:56Z</dcterms:created>
  <dcterms:modified xsi:type="dcterms:W3CDTF">2017-04-03T17:56:52Z</dcterms:modified>
</cp:coreProperties>
</file>