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97" r:id="rId31"/>
    <p:sldId id="287" r:id="rId32"/>
    <p:sldId id="288" r:id="rId33"/>
    <p:sldId id="289" r:id="rId34"/>
    <p:sldId id="299" r:id="rId35"/>
    <p:sldId id="300" r:id="rId36"/>
    <p:sldId id="291" r:id="rId37"/>
    <p:sldId id="301" r:id="rId38"/>
    <p:sldId id="292" r:id="rId39"/>
    <p:sldId id="298" r:id="rId40"/>
    <p:sldId id="293" r:id="rId41"/>
    <p:sldId id="294" r:id="rId42"/>
    <p:sldId id="302" r:id="rId43"/>
    <p:sldId id="295" r:id="rId44"/>
  </p:sldIdLst>
  <p:sldSz cx="9144000" cy="6858000" type="screen4x3"/>
  <p:notesSz cx="6858000" cy="9144000"/>
  <p:embeddedFontLst>
    <p:embeddedFont>
      <p:font typeface="Constantia" panose="02030602050306030303" pitchFamily="18" charset="0"/>
      <p:regular r:id="rId46"/>
      <p:bold r:id="rId47"/>
      <p:italic r:id="rId48"/>
      <p:boldItalic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B6D25C-A93A-4533-9B1D-B263CA7A9AEB}">
  <a:tblStyle styleId="{C8B6D25C-A93A-4533-9B1D-B263CA7A9AEB}"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32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16509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82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56" name="Shape 4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04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62" name="Shape 4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83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68" name="Shape 4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490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520" name="Shape 5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69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556" name="Shape 5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610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739" name="Shape 7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922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782" name="Shape 7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594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788" name="Shape 7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456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Shape 79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794" name="Shape 7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445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Shape 79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00" name="Shape 8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61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341" name="Shape 3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793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07" name="Shape 8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560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14" name="Shape 8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229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0" name="Shape 8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88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27" name="Shape 8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649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33" name="Shape 8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932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39" name="Shape 8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6866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46" name="Shape 8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2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53" name="Shape 8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276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Shape 85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60" name="Shape 8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364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81" name="Shape 8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50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553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88" name="Shape 8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559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Shape 894"/>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895" name="Shape 8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645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Shape 89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900" name="Shape 9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696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914" name="Shape 9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923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921" name="Shape 9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204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Shape 927"/>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928" name="Shape 9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5332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Shape 9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4" name="Shape 93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935" name="Shape 935"/>
          <p:cNvSpPr txBox="1">
            <a:spLocks noGrp="1"/>
          </p:cNvSpPr>
          <p:nvPr>
            <p:ph type="sldNum" idx="12"/>
          </p:nvPr>
        </p:nvSpPr>
        <p:spPr>
          <a:xfrm>
            <a:off x="3884612"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41</a:t>
            </a:fld>
            <a:endParaRPr lang="en-US"/>
          </a:p>
        </p:txBody>
      </p:sp>
    </p:spTree>
    <p:extLst>
      <p:ext uri="{BB962C8B-B14F-4D97-AF65-F5344CB8AC3E}">
        <p14:creationId xmlns:p14="http://schemas.microsoft.com/office/powerpoint/2010/main" val="2540142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Shape 940"/>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941" name="Shape 9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95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383" name="Shape 3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48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27" name="Shape 4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64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32" name="Shape 4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802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7" name="Shape 437"/>
          <p:cNvSpPr txBox="1">
            <a:spLocks noGrp="1"/>
          </p:cNvSpPr>
          <p:nvPr>
            <p:ph type="body" idx="1"/>
          </p:nvPr>
        </p:nvSpPr>
        <p:spPr>
          <a:xfrm>
            <a:off x="685800" y="4400550"/>
            <a:ext cx="5486399"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8" name="Shape 438"/>
          <p:cNvSpPr txBox="1">
            <a:spLocks noGrp="1"/>
          </p:cNvSpPr>
          <p:nvPr>
            <p:ph type="sldNum" idx="12"/>
          </p:nvPr>
        </p:nvSpPr>
        <p:spPr>
          <a:xfrm>
            <a:off x="3884612" y="8685213"/>
            <a:ext cx="2971799" cy="45878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938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44" name="Shape 4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32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450" name="Shape 4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679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
        <p:cNvGrpSpPr/>
        <p:nvPr/>
      </p:nvGrpSpPr>
      <p:grpSpPr>
        <a:xfrm>
          <a:off x="0" y="0"/>
          <a:ext cx="0" cy="0"/>
          <a:chOff x="0" y="0"/>
          <a:chExt cx="0" cy="0"/>
        </a:xfrm>
      </p:grpSpPr>
      <p:sp>
        <p:nvSpPr>
          <p:cNvPr id="21" name="Shape 2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29841" y="457200"/>
            <a:ext cx="2949178" cy="16001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3887391" y="987425"/>
            <a:ext cx="4629150" cy="4873624"/>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685800" y="1122362"/>
            <a:ext cx="77724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subTitle" idx="1"/>
          </p:nvPr>
        </p:nvSpPr>
        <p:spPr>
          <a:xfrm>
            <a:off x="1143000" y="3602037"/>
            <a:ext cx="6858000" cy="1655761"/>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23887" y="1709739"/>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623887" y="4589464"/>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29841"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629841" y="1681163"/>
            <a:ext cx="3868340"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629841" y="2505075"/>
            <a:ext cx="3868340"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3"/>
          </p:nvPr>
        </p:nvSpPr>
        <p:spPr>
          <a:xfrm>
            <a:off x="4629150" y="1681163"/>
            <a:ext cx="3887390"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4"/>
          </p:nvPr>
        </p:nvSpPr>
        <p:spPr>
          <a:xfrm>
            <a:off x="4629150" y="2505075"/>
            <a:ext cx="3887390"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mailto:elewis@hedrickgardner.co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mailto:ecollins@hedrickgardner.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Shape 88"/>
          <p:cNvGrpSpPr/>
          <p:nvPr/>
        </p:nvGrpSpPr>
        <p:grpSpPr>
          <a:xfrm>
            <a:off x="3029744" y="4066257"/>
            <a:ext cx="1573989" cy="2924647"/>
            <a:chOff x="5203825" y="2063750"/>
            <a:chExt cx="701675" cy="1303791"/>
          </a:xfrm>
        </p:grpSpPr>
        <p:sp>
          <p:nvSpPr>
            <p:cNvPr id="89" name="Shape 89"/>
            <p:cNvSpPr/>
            <p:nvPr/>
          </p:nvSpPr>
          <p:spPr>
            <a:xfrm>
              <a:off x="5299075" y="2063750"/>
              <a:ext cx="454024" cy="671513"/>
            </a:xfrm>
            <a:custGeom>
              <a:avLst/>
              <a:gdLst/>
              <a:ahLst/>
              <a:cxnLst/>
              <a:rect l="0" t="0" r="0" b="0"/>
              <a:pathLst>
                <a:path w="120000" h="120000" extrusionOk="0">
                  <a:moveTo>
                    <a:pt x="113819" y="96618"/>
                  </a:moveTo>
                  <a:cubicBezTo>
                    <a:pt x="113819" y="96962"/>
                    <a:pt x="113819" y="97306"/>
                    <a:pt x="113819" y="97306"/>
                  </a:cubicBezTo>
                  <a:cubicBezTo>
                    <a:pt x="113304" y="99713"/>
                    <a:pt x="112789" y="101776"/>
                    <a:pt x="111759" y="103839"/>
                  </a:cubicBezTo>
                  <a:cubicBezTo>
                    <a:pt x="110729" y="107277"/>
                    <a:pt x="109184" y="110028"/>
                    <a:pt x="107124" y="112091"/>
                  </a:cubicBezTo>
                  <a:cubicBezTo>
                    <a:pt x="106094" y="113123"/>
                    <a:pt x="105064" y="113810"/>
                    <a:pt x="104034" y="114498"/>
                  </a:cubicBezTo>
                  <a:cubicBezTo>
                    <a:pt x="101459" y="115873"/>
                    <a:pt x="98369" y="116905"/>
                    <a:pt x="94763" y="116905"/>
                  </a:cubicBezTo>
                  <a:cubicBezTo>
                    <a:pt x="37081" y="119656"/>
                    <a:pt x="37081" y="119656"/>
                    <a:pt x="37081" y="119656"/>
                  </a:cubicBezTo>
                  <a:cubicBezTo>
                    <a:pt x="32961" y="120000"/>
                    <a:pt x="29871" y="119312"/>
                    <a:pt x="27296" y="117936"/>
                  </a:cubicBezTo>
                  <a:cubicBezTo>
                    <a:pt x="25751" y="117593"/>
                    <a:pt x="24721" y="116905"/>
                    <a:pt x="23690" y="115873"/>
                  </a:cubicBezTo>
                  <a:cubicBezTo>
                    <a:pt x="21630" y="114154"/>
                    <a:pt x="19570" y="111404"/>
                    <a:pt x="17510" y="108309"/>
                  </a:cubicBezTo>
                  <a:cubicBezTo>
                    <a:pt x="15965" y="106246"/>
                    <a:pt x="14935" y="104183"/>
                    <a:pt x="13905" y="102120"/>
                  </a:cubicBezTo>
                  <a:cubicBezTo>
                    <a:pt x="13905" y="101776"/>
                    <a:pt x="13905" y="101776"/>
                    <a:pt x="13905" y="101432"/>
                  </a:cubicBezTo>
                  <a:cubicBezTo>
                    <a:pt x="2060" y="75300"/>
                    <a:pt x="0" y="28194"/>
                    <a:pt x="18540" y="13065"/>
                  </a:cubicBezTo>
                  <a:cubicBezTo>
                    <a:pt x="26266" y="6876"/>
                    <a:pt x="36566" y="1375"/>
                    <a:pt x="53562" y="687"/>
                  </a:cubicBezTo>
                  <a:cubicBezTo>
                    <a:pt x="67467" y="0"/>
                    <a:pt x="76738" y="2750"/>
                    <a:pt x="84978" y="6532"/>
                  </a:cubicBezTo>
                  <a:cubicBezTo>
                    <a:pt x="87038" y="7564"/>
                    <a:pt x="88583" y="8595"/>
                    <a:pt x="90643" y="9971"/>
                  </a:cubicBezTo>
                  <a:cubicBezTo>
                    <a:pt x="91673" y="10315"/>
                    <a:pt x="92188" y="10659"/>
                    <a:pt x="92703" y="11346"/>
                  </a:cubicBezTo>
                  <a:cubicBezTo>
                    <a:pt x="113304" y="26131"/>
                    <a:pt x="120000" y="70830"/>
                    <a:pt x="113819" y="96618"/>
                  </a:cubicBezTo>
                </a:path>
              </a:pathLst>
            </a:custGeom>
            <a:solidFill>
              <a:schemeClr val="accent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90" name="Shape 90"/>
            <p:cNvSpPr/>
            <p:nvPr/>
          </p:nvSpPr>
          <p:spPr>
            <a:xfrm>
              <a:off x="5448300" y="2533650"/>
              <a:ext cx="176212" cy="261938"/>
            </a:xfrm>
            <a:custGeom>
              <a:avLst/>
              <a:gdLst/>
              <a:ahLst/>
              <a:cxnLst/>
              <a:rect l="0" t="0" r="0" b="0"/>
              <a:pathLst>
                <a:path w="120000" h="120000" extrusionOk="0">
                  <a:moveTo>
                    <a:pt x="99459" y="34181"/>
                  </a:moveTo>
                  <a:lnTo>
                    <a:pt x="99459" y="0"/>
                  </a:lnTo>
                  <a:lnTo>
                    <a:pt x="20540" y="0"/>
                  </a:lnTo>
                  <a:lnTo>
                    <a:pt x="20540" y="34181"/>
                  </a:lnTo>
                  <a:lnTo>
                    <a:pt x="0" y="37818"/>
                  </a:lnTo>
                  <a:lnTo>
                    <a:pt x="20540" y="120000"/>
                  </a:lnTo>
                  <a:lnTo>
                    <a:pt x="99459" y="120000"/>
                  </a:lnTo>
                  <a:lnTo>
                    <a:pt x="120000" y="37818"/>
                  </a:lnTo>
                  <a:lnTo>
                    <a:pt x="99459" y="34181"/>
                  </a:ln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91" name="Shape 91"/>
            <p:cNvSpPr/>
            <p:nvPr/>
          </p:nvSpPr>
          <p:spPr>
            <a:xfrm>
              <a:off x="5448300" y="2533650"/>
              <a:ext cx="176212" cy="261938"/>
            </a:xfrm>
            <a:custGeom>
              <a:avLst/>
              <a:gdLst/>
              <a:ahLst/>
              <a:cxnLst/>
              <a:rect l="0" t="0" r="0" b="0"/>
              <a:pathLst>
                <a:path w="120000" h="120000" extrusionOk="0">
                  <a:moveTo>
                    <a:pt x="99459" y="34181"/>
                  </a:moveTo>
                  <a:lnTo>
                    <a:pt x="99459" y="0"/>
                  </a:lnTo>
                  <a:lnTo>
                    <a:pt x="20540" y="0"/>
                  </a:lnTo>
                  <a:lnTo>
                    <a:pt x="20540" y="34181"/>
                  </a:lnTo>
                  <a:lnTo>
                    <a:pt x="0" y="37818"/>
                  </a:lnTo>
                  <a:lnTo>
                    <a:pt x="20540" y="120000"/>
                  </a:lnTo>
                  <a:lnTo>
                    <a:pt x="99459" y="120000"/>
                  </a:lnTo>
                  <a:lnTo>
                    <a:pt x="120000" y="37818"/>
                  </a:lnTo>
                  <a:lnTo>
                    <a:pt x="99459" y="34181"/>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92" name="Shape 92"/>
            <p:cNvSpPr/>
            <p:nvPr/>
          </p:nvSpPr>
          <p:spPr>
            <a:xfrm>
              <a:off x="5478462" y="2538413"/>
              <a:ext cx="115888" cy="69849"/>
            </a:xfrm>
            <a:custGeom>
              <a:avLst/>
              <a:gdLst/>
              <a:ahLst/>
              <a:cxnLst/>
              <a:rect l="0" t="0" r="0" b="0"/>
              <a:pathLst>
                <a:path w="120000" h="120000" extrusionOk="0">
                  <a:moveTo>
                    <a:pt x="120000" y="0"/>
                  </a:moveTo>
                  <a:cubicBezTo>
                    <a:pt x="102000" y="26666"/>
                    <a:pt x="80000" y="43333"/>
                    <a:pt x="60000" y="46666"/>
                  </a:cubicBezTo>
                  <a:cubicBezTo>
                    <a:pt x="60000" y="46666"/>
                    <a:pt x="58000" y="46666"/>
                    <a:pt x="56000" y="46666"/>
                  </a:cubicBezTo>
                  <a:cubicBezTo>
                    <a:pt x="38000" y="46666"/>
                    <a:pt x="20000" y="36666"/>
                    <a:pt x="0" y="16666"/>
                  </a:cubicBezTo>
                  <a:cubicBezTo>
                    <a:pt x="0" y="36666"/>
                    <a:pt x="0" y="36666"/>
                    <a:pt x="0" y="36666"/>
                  </a:cubicBezTo>
                  <a:cubicBezTo>
                    <a:pt x="120000" y="120000"/>
                    <a:pt x="120000" y="120000"/>
                    <a:pt x="120000" y="120000"/>
                  </a:cubicBezTo>
                  <a:cubicBezTo>
                    <a:pt x="120000" y="0"/>
                    <a:pt x="120000" y="0"/>
                    <a:pt x="120000" y="0"/>
                  </a:cubicBezTo>
                </a:path>
              </a:pathLst>
            </a:custGeom>
            <a:solidFill>
              <a:srgbClr val="D77E4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93" name="Shape 93"/>
            <p:cNvSpPr/>
            <p:nvPr/>
          </p:nvSpPr>
          <p:spPr>
            <a:xfrm>
              <a:off x="5326519" y="3124801"/>
              <a:ext cx="415793" cy="242740"/>
            </a:xfrm>
            <a:custGeom>
              <a:avLst/>
              <a:gdLst/>
              <a:ahLst/>
              <a:cxnLst/>
              <a:rect l="0" t="0" r="0" b="0"/>
              <a:pathLst>
                <a:path w="120000" h="120000" extrusionOk="0">
                  <a:moveTo>
                    <a:pt x="119832" y="120000"/>
                  </a:moveTo>
                  <a:cubicBezTo>
                    <a:pt x="120396" y="42820"/>
                    <a:pt x="120156" y="39183"/>
                    <a:pt x="110028" y="492"/>
                  </a:cubicBezTo>
                  <a:cubicBezTo>
                    <a:pt x="81900" y="-612"/>
                    <a:pt x="44388" y="492"/>
                    <a:pt x="11580" y="492"/>
                  </a:cubicBezTo>
                  <a:cubicBezTo>
                    <a:pt x="11580" y="492"/>
                    <a:pt x="-552" y="42808"/>
                    <a:pt x="12" y="120000"/>
                  </a:cubicBezTo>
                  <a:lnTo>
                    <a:pt x="119832" y="120000"/>
                  </a:lnTo>
                  <a:close/>
                </a:path>
              </a:pathLst>
            </a:custGeom>
            <a:solidFill>
              <a:srgbClr val="2A293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94" name="Shape 94"/>
            <p:cNvSpPr/>
            <p:nvPr/>
          </p:nvSpPr>
          <p:spPr>
            <a:xfrm>
              <a:off x="5303837" y="2609850"/>
              <a:ext cx="466725" cy="601662"/>
            </a:xfrm>
            <a:custGeom>
              <a:avLst/>
              <a:gdLst/>
              <a:ahLst/>
              <a:cxnLst/>
              <a:rect l="0" t="0" r="0" b="0"/>
              <a:pathLst>
                <a:path w="120000" h="120000" extrusionOk="0">
                  <a:moveTo>
                    <a:pt x="23096" y="62692"/>
                  </a:moveTo>
                  <a:cubicBezTo>
                    <a:pt x="16066" y="57307"/>
                    <a:pt x="4016" y="45769"/>
                    <a:pt x="19079" y="29230"/>
                  </a:cubicBezTo>
                  <a:cubicBezTo>
                    <a:pt x="28619" y="18846"/>
                    <a:pt x="0" y="1538"/>
                    <a:pt x="42677" y="0"/>
                  </a:cubicBezTo>
                  <a:cubicBezTo>
                    <a:pt x="59748" y="36538"/>
                    <a:pt x="59748" y="36538"/>
                    <a:pt x="59748" y="36538"/>
                  </a:cubicBezTo>
                  <a:cubicBezTo>
                    <a:pt x="77322" y="0"/>
                    <a:pt x="77322" y="0"/>
                    <a:pt x="77322" y="0"/>
                  </a:cubicBezTo>
                  <a:cubicBezTo>
                    <a:pt x="120000" y="1538"/>
                    <a:pt x="91380" y="18846"/>
                    <a:pt x="100920" y="29230"/>
                  </a:cubicBezTo>
                  <a:cubicBezTo>
                    <a:pt x="115983" y="45769"/>
                    <a:pt x="103933" y="57307"/>
                    <a:pt x="96903" y="62692"/>
                  </a:cubicBezTo>
                  <a:cubicBezTo>
                    <a:pt x="96903" y="62692"/>
                    <a:pt x="98912" y="87692"/>
                    <a:pt x="112970" y="120000"/>
                  </a:cubicBezTo>
                  <a:cubicBezTo>
                    <a:pt x="64769" y="120000"/>
                    <a:pt x="64769" y="120000"/>
                    <a:pt x="64769" y="120000"/>
                  </a:cubicBezTo>
                  <a:cubicBezTo>
                    <a:pt x="59748" y="106153"/>
                    <a:pt x="59748" y="106153"/>
                    <a:pt x="59748" y="106153"/>
                  </a:cubicBezTo>
                  <a:cubicBezTo>
                    <a:pt x="54728" y="120000"/>
                    <a:pt x="54728" y="120000"/>
                    <a:pt x="54728" y="120000"/>
                  </a:cubicBezTo>
                  <a:cubicBezTo>
                    <a:pt x="7029" y="120000"/>
                    <a:pt x="7029" y="120000"/>
                    <a:pt x="7029" y="120000"/>
                  </a:cubicBezTo>
                  <a:cubicBezTo>
                    <a:pt x="21087" y="87692"/>
                    <a:pt x="23096" y="62692"/>
                    <a:pt x="23096" y="62692"/>
                  </a:cubicBezTo>
                  <a:close/>
                </a:path>
              </a:pathLst>
            </a:custGeom>
            <a:solidFill>
              <a:schemeClr val="accent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95" name="Shape 95"/>
            <p:cNvSpPr/>
            <p:nvPr/>
          </p:nvSpPr>
          <p:spPr>
            <a:xfrm>
              <a:off x="5699125" y="3073400"/>
              <a:ext cx="90487" cy="39688"/>
            </a:xfrm>
            <a:custGeom>
              <a:avLst/>
              <a:gdLst/>
              <a:ahLst/>
              <a:cxnLst/>
              <a:rect l="0" t="0" r="0" b="0"/>
              <a:pathLst>
                <a:path w="120000" h="120000" extrusionOk="0">
                  <a:moveTo>
                    <a:pt x="15652" y="0"/>
                  </a:moveTo>
                  <a:cubicBezTo>
                    <a:pt x="28695" y="0"/>
                    <a:pt x="120000" y="45714"/>
                    <a:pt x="86086" y="97142"/>
                  </a:cubicBezTo>
                  <a:cubicBezTo>
                    <a:pt x="75652" y="120000"/>
                    <a:pt x="49565" y="74285"/>
                    <a:pt x="36521" y="68571"/>
                  </a:cubicBezTo>
                  <a:cubicBezTo>
                    <a:pt x="26086" y="68571"/>
                    <a:pt x="13043" y="74285"/>
                    <a:pt x="5217" y="51428"/>
                  </a:cubicBezTo>
                  <a:cubicBezTo>
                    <a:pt x="0" y="34285"/>
                    <a:pt x="5217" y="0"/>
                    <a:pt x="15652" y="0"/>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96" name="Shape 96"/>
            <p:cNvSpPr/>
            <p:nvPr/>
          </p:nvSpPr>
          <p:spPr>
            <a:xfrm>
              <a:off x="5656262" y="3055938"/>
              <a:ext cx="136524" cy="112713"/>
            </a:xfrm>
            <a:custGeom>
              <a:avLst/>
              <a:gdLst/>
              <a:ahLst/>
              <a:cxnLst/>
              <a:rect l="0" t="0" r="0" b="0"/>
              <a:pathLst>
                <a:path w="120000" h="120000" extrusionOk="0">
                  <a:moveTo>
                    <a:pt x="44571" y="34576"/>
                  </a:moveTo>
                  <a:cubicBezTo>
                    <a:pt x="65142" y="32542"/>
                    <a:pt x="89142" y="0"/>
                    <a:pt x="92571" y="2033"/>
                  </a:cubicBezTo>
                  <a:cubicBezTo>
                    <a:pt x="94285" y="4067"/>
                    <a:pt x="120000" y="54915"/>
                    <a:pt x="118285" y="58983"/>
                  </a:cubicBezTo>
                  <a:cubicBezTo>
                    <a:pt x="116571" y="65084"/>
                    <a:pt x="66857" y="113898"/>
                    <a:pt x="44571" y="117966"/>
                  </a:cubicBezTo>
                  <a:cubicBezTo>
                    <a:pt x="27428" y="120000"/>
                    <a:pt x="3428" y="99661"/>
                    <a:pt x="1714" y="75254"/>
                  </a:cubicBezTo>
                  <a:cubicBezTo>
                    <a:pt x="0" y="52881"/>
                    <a:pt x="27428" y="34576"/>
                    <a:pt x="44571" y="34576"/>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97" name="Shape 97"/>
            <p:cNvSpPr/>
            <p:nvPr/>
          </p:nvSpPr>
          <p:spPr>
            <a:xfrm>
              <a:off x="5649912" y="2616200"/>
              <a:ext cx="255588" cy="522288"/>
            </a:xfrm>
            <a:custGeom>
              <a:avLst/>
              <a:gdLst/>
              <a:ahLst/>
              <a:cxnLst/>
              <a:rect l="0" t="0" r="0" b="0"/>
              <a:pathLst>
                <a:path w="120000" h="120000" extrusionOk="0">
                  <a:moveTo>
                    <a:pt x="57272" y="120000"/>
                  </a:moveTo>
                  <a:cubicBezTo>
                    <a:pt x="75454" y="112472"/>
                    <a:pt x="88181" y="101402"/>
                    <a:pt x="99090" y="91660"/>
                  </a:cubicBezTo>
                  <a:cubicBezTo>
                    <a:pt x="104545" y="86346"/>
                    <a:pt x="110909" y="80147"/>
                    <a:pt x="114545" y="73062"/>
                  </a:cubicBezTo>
                  <a:cubicBezTo>
                    <a:pt x="120000" y="63763"/>
                    <a:pt x="115454" y="56236"/>
                    <a:pt x="110000" y="50479"/>
                  </a:cubicBezTo>
                  <a:cubicBezTo>
                    <a:pt x="100000" y="39409"/>
                    <a:pt x="55454" y="5313"/>
                    <a:pt x="0" y="0"/>
                  </a:cubicBezTo>
                  <a:cubicBezTo>
                    <a:pt x="1818" y="27011"/>
                    <a:pt x="1818" y="27011"/>
                    <a:pt x="1818" y="27011"/>
                  </a:cubicBezTo>
                  <a:cubicBezTo>
                    <a:pt x="21818" y="31881"/>
                    <a:pt x="64545" y="50036"/>
                    <a:pt x="71818" y="58450"/>
                  </a:cubicBezTo>
                  <a:cubicBezTo>
                    <a:pt x="76363" y="63321"/>
                    <a:pt x="76363" y="65535"/>
                    <a:pt x="74545" y="67749"/>
                  </a:cubicBezTo>
                  <a:cubicBezTo>
                    <a:pt x="71818" y="73062"/>
                    <a:pt x="66363" y="77933"/>
                    <a:pt x="61818" y="82361"/>
                  </a:cubicBezTo>
                  <a:cubicBezTo>
                    <a:pt x="52727" y="90774"/>
                    <a:pt x="45454" y="98745"/>
                    <a:pt x="35454" y="104944"/>
                  </a:cubicBezTo>
                  <a:lnTo>
                    <a:pt x="57272" y="120000"/>
                  </a:lnTo>
                  <a:close/>
                </a:path>
              </a:pathLst>
            </a:custGeom>
            <a:solidFill>
              <a:schemeClr val="accent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98" name="Shape 98"/>
            <p:cNvSpPr/>
            <p:nvPr/>
          </p:nvSpPr>
          <p:spPr>
            <a:xfrm>
              <a:off x="5402262" y="2608263"/>
              <a:ext cx="133349" cy="185738"/>
            </a:xfrm>
            <a:custGeom>
              <a:avLst/>
              <a:gdLst/>
              <a:ahLst/>
              <a:cxnLst/>
              <a:rect l="0" t="0" r="0" b="0"/>
              <a:pathLst>
                <a:path w="120000" h="120000" extrusionOk="0">
                  <a:moveTo>
                    <a:pt x="0" y="29743"/>
                  </a:moveTo>
                  <a:lnTo>
                    <a:pt x="57142" y="46153"/>
                  </a:lnTo>
                  <a:lnTo>
                    <a:pt x="34285" y="68717"/>
                  </a:lnTo>
                  <a:lnTo>
                    <a:pt x="120000" y="120000"/>
                  </a:lnTo>
                  <a:lnTo>
                    <a:pt x="58571" y="0"/>
                  </a:lnTo>
                  <a:lnTo>
                    <a:pt x="0" y="29743"/>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99" name="Shape 99"/>
            <p:cNvSpPr/>
            <p:nvPr/>
          </p:nvSpPr>
          <p:spPr>
            <a:xfrm>
              <a:off x="5535612" y="2608263"/>
              <a:ext cx="136524" cy="185738"/>
            </a:xfrm>
            <a:custGeom>
              <a:avLst/>
              <a:gdLst/>
              <a:ahLst/>
              <a:cxnLst/>
              <a:rect l="0" t="0" r="0" b="0"/>
              <a:pathLst>
                <a:path w="120000" h="120000" extrusionOk="0">
                  <a:moveTo>
                    <a:pt x="120000" y="29743"/>
                  </a:moveTo>
                  <a:lnTo>
                    <a:pt x="60000" y="0"/>
                  </a:lnTo>
                  <a:lnTo>
                    <a:pt x="0" y="120000"/>
                  </a:lnTo>
                  <a:lnTo>
                    <a:pt x="86511" y="68717"/>
                  </a:lnTo>
                  <a:lnTo>
                    <a:pt x="64186" y="46153"/>
                  </a:lnTo>
                  <a:lnTo>
                    <a:pt x="120000" y="29743"/>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00" name="Shape 100"/>
            <p:cNvSpPr/>
            <p:nvPr/>
          </p:nvSpPr>
          <p:spPr>
            <a:xfrm>
              <a:off x="5359400" y="2125663"/>
              <a:ext cx="328613" cy="444500"/>
            </a:xfrm>
            <a:custGeom>
              <a:avLst/>
              <a:gdLst/>
              <a:ahLst/>
              <a:cxnLst/>
              <a:rect l="0" t="0" r="0" b="0"/>
              <a:pathLst>
                <a:path w="120000" h="120000" extrusionOk="0">
                  <a:moveTo>
                    <a:pt x="107218" y="53506"/>
                  </a:moveTo>
                  <a:cubicBezTo>
                    <a:pt x="105798" y="37402"/>
                    <a:pt x="105798" y="37402"/>
                    <a:pt x="105798" y="37402"/>
                  </a:cubicBezTo>
                  <a:cubicBezTo>
                    <a:pt x="104378" y="20259"/>
                    <a:pt x="75266" y="0"/>
                    <a:pt x="53254" y="1038"/>
                  </a:cubicBezTo>
                  <a:cubicBezTo>
                    <a:pt x="31952" y="2077"/>
                    <a:pt x="7100" y="24935"/>
                    <a:pt x="8520" y="42077"/>
                  </a:cubicBezTo>
                  <a:cubicBezTo>
                    <a:pt x="9940" y="58181"/>
                    <a:pt x="9940" y="58181"/>
                    <a:pt x="9940" y="58181"/>
                  </a:cubicBezTo>
                  <a:cubicBezTo>
                    <a:pt x="4260" y="58701"/>
                    <a:pt x="0" y="62337"/>
                    <a:pt x="0" y="66493"/>
                  </a:cubicBezTo>
                  <a:cubicBezTo>
                    <a:pt x="710" y="74805"/>
                    <a:pt x="710" y="74805"/>
                    <a:pt x="710" y="74805"/>
                  </a:cubicBezTo>
                  <a:cubicBezTo>
                    <a:pt x="1420" y="78961"/>
                    <a:pt x="6390" y="82077"/>
                    <a:pt x="12071" y="82077"/>
                  </a:cubicBezTo>
                  <a:cubicBezTo>
                    <a:pt x="14201" y="99220"/>
                    <a:pt x="43313" y="119999"/>
                    <a:pt x="64615" y="118961"/>
                  </a:cubicBezTo>
                  <a:cubicBezTo>
                    <a:pt x="86627" y="117922"/>
                    <a:pt x="111479" y="94025"/>
                    <a:pt x="110059" y="76883"/>
                  </a:cubicBezTo>
                  <a:cubicBezTo>
                    <a:pt x="115739" y="76883"/>
                    <a:pt x="120000" y="73246"/>
                    <a:pt x="120000" y="68571"/>
                  </a:cubicBezTo>
                  <a:cubicBezTo>
                    <a:pt x="119289" y="60779"/>
                    <a:pt x="119289" y="60779"/>
                    <a:pt x="119289" y="60779"/>
                  </a:cubicBezTo>
                  <a:cubicBezTo>
                    <a:pt x="118579" y="56103"/>
                    <a:pt x="113609" y="52987"/>
                    <a:pt x="107218" y="53506"/>
                  </a:cubicBezTo>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01" name="Shape 101"/>
            <p:cNvSpPr/>
            <p:nvPr/>
          </p:nvSpPr>
          <p:spPr>
            <a:xfrm>
              <a:off x="5499100" y="2128838"/>
              <a:ext cx="188913" cy="436563"/>
            </a:xfrm>
            <a:custGeom>
              <a:avLst/>
              <a:gdLst/>
              <a:ahLst/>
              <a:cxnLst/>
              <a:rect l="0" t="0" r="0" b="0"/>
              <a:pathLst>
                <a:path w="120000" h="120000" extrusionOk="0">
                  <a:moveTo>
                    <a:pt x="61855" y="69779"/>
                  </a:moveTo>
                  <a:cubicBezTo>
                    <a:pt x="54432" y="69779"/>
                    <a:pt x="48247" y="67136"/>
                    <a:pt x="48247" y="63964"/>
                  </a:cubicBezTo>
                  <a:cubicBezTo>
                    <a:pt x="47010" y="60264"/>
                    <a:pt x="53195" y="57621"/>
                    <a:pt x="60618" y="57092"/>
                  </a:cubicBezTo>
                  <a:cubicBezTo>
                    <a:pt x="61855" y="57092"/>
                    <a:pt x="61855" y="57092"/>
                    <a:pt x="61855" y="57092"/>
                  </a:cubicBezTo>
                  <a:cubicBezTo>
                    <a:pt x="69278" y="57092"/>
                    <a:pt x="76701" y="59207"/>
                    <a:pt x="76701" y="62378"/>
                  </a:cubicBezTo>
                  <a:cubicBezTo>
                    <a:pt x="77938" y="66079"/>
                    <a:pt x="71752" y="69251"/>
                    <a:pt x="64329" y="69779"/>
                  </a:cubicBezTo>
                  <a:cubicBezTo>
                    <a:pt x="63092" y="69779"/>
                    <a:pt x="63092" y="69779"/>
                    <a:pt x="61855" y="69779"/>
                  </a:cubicBezTo>
                  <a:moveTo>
                    <a:pt x="7422" y="0"/>
                  </a:moveTo>
                  <a:cubicBezTo>
                    <a:pt x="6185" y="0"/>
                    <a:pt x="4948" y="0"/>
                    <a:pt x="3711" y="0"/>
                  </a:cubicBezTo>
                  <a:cubicBezTo>
                    <a:pt x="14845" y="63964"/>
                    <a:pt x="14845" y="63964"/>
                    <a:pt x="14845" y="63964"/>
                  </a:cubicBezTo>
                  <a:cubicBezTo>
                    <a:pt x="2474" y="76651"/>
                    <a:pt x="0" y="89867"/>
                    <a:pt x="0" y="89867"/>
                  </a:cubicBezTo>
                  <a:cubicBezTo>
                    <a:pt x="18556" y="90925"/>
                    <a:pt x="18556" y="90925"/>
                    <a:pt x="18556" y="90925"/>
                  </a:cubicBezTo>
                  <a:cubicBezTo>
                    <a:pt x="23505" y="120000"/>
                    <a:pt x="23505" y="120000"/>
                    <a:pt x="23505" y="120000"/>
                  </a:cubicBezTo>
                  <a:cubicBezTo>
                    <a:pt x="60618" y="118942"/>
                    <a:pt x="102680" y="96211"/>
                    <a:pt x="102680" y="78766"/>
                  </a:cubicBezTo>
                  <a:cubicBezTo>
                    <a:pt x="102680" y="78237"/>
                    <a:pt x="102680" y="77709"/>
                    <a:pt x="102680" y="77180"/>
                  </a:cubicBezTo>
                  <a:cubicBezTo>
                    <a:pt x="102680" y="77180"/>
                    <a:pt x="102680" y="77180"/>
                    <a:pt x="102680" y="77180"/>
                  </a:cubicBezTo>
                  <a:cubicBezTo>
                    <a:pt x="102680" y="77180"/>
                    <a:pt x="102680" y="77180"/>
                    <a:pt x="102680" y="77180"/>
                  </a:cubicBezTo>
                  <a:cubicBezTo>
                    <a:pt x="112577" y="77180"/>
                    <a:pt x="120000" y="73480"/>
                    <a:pt x="120000" y="69251"/>
                  </a:cubicBezTo>
                  <a:cubicBezTo>
                    <a:pt x="120000" y="69251"/>
                    <a:pt x="120000" y="69251"/>
                    <a:pt x="120000" y="68722"/>
                  </a:cubicBezTo>
                  <a:cubicBezTo>
                    <a:pt x="118762" y="60792"/>
                    <a:pt x="118762" y="60792"/>
                    <a:pt x="118762" y="60792"/>
                  </a:cubicBezTo>
                  <a:cubicBezTo>
                    <a:pt x="117525" y="56563"/>
                    <a:pt x="108865" y="53392"/>
                    <a:pt x="100206" y="53392"/>
                  </a:cubicBezTo>
                  <a:cubicBezTo>
                    <a:pt x="98969" y="53392"/>
                    <a:pt x="98969" y="53392"/>
                    <a:pt x="97731" y="53392"/>
                  </a:cubicBezTo>
                  <a:cubicBezTo>
                    <a:pt x="95257" y="37004"/>
                    <a:pt x="95257" y="37004"/>
                    <a:pt x="95257" y="37004"/>
                  </a:cubicBezTo>
                  <a:cubicBezTo>
                    <a:pt x="92783" y="19559"/>
                    <a:pt x="44536" y="0"/>
                    <a:pt x="7422" y="0"/>
                  </a:cubicBezTo>
                </a:path>
              </a:pathLst>
            </a:custGeom>
            <a:solidFill>
              <a:srgbClr val="EB925B"/>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02" name="Shape 102"/>
            <p:cNvSpPr/>
            <p:nvPr/>
          </p:nvSpPr>
          <p:spPr>
            <a:xfrm>
              <a:off x="5427662" y="2346325"/>
              <a:ext cx="47625" cy="46037"/>
            </a:xfrm>
            <a:custGeom>
              <a:avLst/>
              <a:gdLst/>
              <a:ahLst/>
              <a:cxnLst/>
              <a:rect l="0" t="0" r="0" b="0"/>
              <a:pathLst>
                <a:path w="120000" h="120000" extrusionOk="0">
                  <a:moveTo>
                    <a:pt x="62400" y="0"/>
                  </a:moveTo>
                  <a:cubicBezTo>
                    <a:pt x="57600" y="0"/>
                    <a:pt x="57600" y="0"/>
                    <a:pt x="52800" y="0"/>
                  </a:cubicBezTo>
                  <a:cubicBezTo>
                    <a:pt x="24000" y="5000"/>
                    <a:pt x="0" y="35000"/>
                    <a:pt x="4800" y="65000"/>
                  </a:cubicBezTo>
                  <a:cubicBezTo>
                    <a:pt x="4800" y="95000"/>
                    <a:pt x="33600" y="120000"/>
                    <a:pt x="62400" y="120000"/>
                  </a:cubicBezTo>
                  <a:cubicBezTo>
                    <a:pt x="62400" y="120000"/>
                    <a:pt x="62400" y="120000"/>
                    <a:pt x="67200" y="120000"/>
                  </a:cubicBezTo>
                  <a:cubicBezTo>
                    <a:pt x="96000" y="115000"/>
                    <a:pt x="120000" y="85000"/>
                    <a:pt x="115200" y="55000"/>
                  </a:cubicBezTo>
                  <a:cubicBezTo>
                    <a:pt x="115200" y="25000"/>
                    <a:pt x="91200" y="0"/>
                    <a:pt x="62400" y="0"/>
                  </a:cubicBezTo>
                </a:path>
              </a:pathLst>
            </a:custGeom>
            <a:solidFill>
              <a:srgbClr val="E98B5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03" name="Shape 103"/>
            <p:cNvSpPr/>
            <p:nvPr/>
          </p:nvSpPr>
          <p:spPr>
            <a:xfrm>
              <a:off x="5427662" y="2338388"/>
              <a:ext cx="47625" cy="49212"/>
            </a:xfrm>
            <a:custGeom>
              <a:avLst/>
              <a:gdLst/>
              <a:ahLst/>
              <a:cxnLst/>
              <a:rect l="0" t="0" r="0" b="0"/>
              <a:pathLst>
                <a:path w="120000" h="120000" extrusionOk="0">
                  <a:moveTo>
                    <a:pt x="115200" y="57600"/>
                  </a:moveTo>
                  <a:cubicBezTo>
                    <a:pt x="120000" y="86400"/>
                    <a:pt x="96000" y="115200"/>
                    <a:pt x="67200" y="120000"/>
                  </a:cubicBezTo>
                  <a:cubicBezTo>
                    <a:pt x="33600" y="120000"/>
                    <a:pt x="4800" y="100800"/>
                    <a:pt x="4800" y="67200"/>
                  </a:cubicBezTo>
                  <a:cubicBezTo>
                    <a:pt x="0" y="38400"/>
                    <a:pt x="24000" y="9600"/>
                    <a:pt x="52800" y="4800"/>
                  </a:cubicBezTo>
                  <a:cubicBezTo>
                    <a:pt x="86400" y="0"/>
                    <a:pt x="110400" y="24000"/>
                    <a:pt x="115200" y="576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04" name="Shape 104"/>
            <p:cNvSpPr/>
            <p:nvPr/>
          </p:nvSpPr>
          <p:spPr>
            <a:xfrm>
              <a:off x="5453062" y="2349500"/>
              <a:ext cx="11113" cy="12699"/>
            </a:xfrm>
            <a:custGeom>
              <a:avLst/>
              <a:gdLst/>
              <a:ahLst/>
              <a:cxnLst/>
              <a:rect l="0" t="0" r="0" b="0"/>
              <a:pathLst>
                <a:path w="120000" h="120000" extrusionOk="0">
                  <a:moveTo>
                    <a:pt x="120000" y="60000"/>
                  </a:moveTo>
                  <a:cubicBezTo>
                    <a:pt x="120000" y="80000"/>
                    <a:pt x="100000" y="120000"/>
                    <a:pt x="60000" y="120000"/>
                  </a:cubicBezTo>
                  <a:cubicBezTo>
                    <a:pt x="40000" y="120000"/>
                    <a:pt x="0" y="100000"/>
                    <a:pt x="0" y="60000"/>
                  </a:cubicBezTo>
                  <a:cubicBezTo>
                    <a:pt x="0" y="40000"/>
                    <a:pt x="20000" y="0"/>
                    <a:pt x="60000" y="0"/>
                  </a:cubicBezTo>
                  <a:cubicBezTo>
                    <a:pt x="80000" y="0"/>
                    <a:pt x="120000" y="20000"/>
                    <a:pt x="120000" y="60000"/>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05" name="Shape 105"/>
            <p:cNvSpPr/>
            <p:nvPr/>
          </p:nvSpPr>
          <p:spPr>
            <a:xfrm>
              <a:off x="5403850" y="2327275"/>
              <a:ext cx="74612" cy="25399"/>
            </a:xfrm>
            <a:custGeom>
              <a:avLst/>
              <a:gdLst/>
              <a:ahLst/>
              <a:cxnLst/>
              <a:rect l="0" t="0" r="0" b="0"/>
              <a:pathLst>
                <a:path w="120000" h="120000" extrusionOk="0">
                  <a:moveTo>
                    <a:pt x="120000" y="83076"/>
                  </a:moveTo>
                  <a:cubicBezTo>
                    <a:pt x="113684" y="36923"/>
                    <a:pt x="94736" y="0"/>
                    <a:pt x="72631" y="0"/>
                  </a:cubicBezTo>
                  <a:cubicBezTo>
                    <a:pt x="63157" y="0"/>
                    <a:pt x="41052" y="9230"/>
                    <a:pt x="22105" y="83076"/>
                  </a:cubicBezTo>
                  <a:cubicBezTo>
                    <a:pt x="18947" y="83076"/>
                    <a:pt x="18947" y="83076"/>
                    <a:pt x="18947" y="83076"/>
                  </a:cubicBezTo>
                  <a:cubicBezTo>
                    <a:pt x="18947" y="83076"/>
                    <a:pt x="15789" y="83076"/>
                    <a:pt x="12631" y="83076"/>
                  </a:cubicBezTo>
                  <a:cubicBezTo>
                    <a:pt x="6315" y="73846"/>
                    <a:pt x="0" y="55384"/>
                    <a:pt x="0" y="55384"/>
                  </a:cubicBezTo>
                  <a:cubicBezTo>
                    <a:pt x="0" y="55384"/>
                    <a:pt x="0" y="55384"/>
                    <a:pt x="0" y="55384"/>
                  </a:cubicBezTo>
                  <a:cubicBezTo>
                    <a:pt x="0" y="64615"/>
                    <a:pt x="0" y="64615"/>
                    <a:pt x="0" y="64615"/>
                  </a:cubicBezTo>
                  <a:cubicBezTo>
                    <a:pt x="0" y="64615"/>
                    <a:pt x="0" y="64615"/>
                    <a:pt x="0" y="73846"/>
                  </a:cubicBezTo>
                  <a:cubicBezTo>
                    <a:pt x="3157" y="83076"/>
                    <a:pt x="6315" y="92307"/>
                    <a:pt x="9473" y="92307"/>
                  </a:cubicBezTo>
                  <a:cubicBezTo>
                    <a:pt x="9473" y="101538"/>
                    <a:pt x="15789" y="110769"/>
                    <a:pt x="15789" y="110769"/>
                  </a:cubicBezTo>
                  <a:cubicBezTo>
                    <a:pt x="18947" y="110769"/>
                    <a:pt x="18947" y="120000"/>
                    <a:pt x="22105" y="120000"/>
                  </a:cubicBezTo>
                  <a:cubicBezTo>
                    <a:pt x="22105" y="120000"/>
                    <a:pt x="22105" y="120000"/>
                    <a:pt x="22105" y="120000"/>
                  </a:cubicBezTo>
                  <a:cubicBezTo>
                    <a:pt x="25263" y="120000"/>
                    <a:pt x="28421" y="110769"/>
                    <a:pt x="28421" y="110769"/>
                  </a:cubicBezTo>
                  <a:cubicBezTo>
                    <a:pt x="41052" y="55384"/>
                    <a:pt x="56842" y="27692"/>
                    <a:pt x="72631" y="27692"/>
                  </a:cubicBezTo>
                  <a:cubicBezTo>
                    <a:pt x="88421" y="27692"/>
                    <a:pt x="104210" y="55384"/>
                    <a:pt x="110526" y="92307"/>
                  </a:cubicBezTo>
                  <a:cubicBezTo>
                    <a:pt x="113684" y="101538"/>
                    <a:pt x="116842" y="101538"/>
                    <a:pt x="116842" y="101538"/>
                  </a:cubicBezTo>
                  <a:cubicBezTo>
                    <a:pt x="120000" y="92307"/>
                    <a:pt x="120000" y="83076"/>
                    <a:pt x="120000" y="83076"/>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06" name="Shape 106"/>
            <p:cNvSpPr/>
            <p:nvPr/>
          </p:nvSpPr>
          <p:spPr>
            <a:xfrm>
              <a:off x="5573712" y="2336800"/>
              <a:ext cx="47625" cy="46037"/>
            </a:xfrm>
            <a:custGeom>
              <a:avLst/>
              <a:gdLst/>
              <a:ahLst/>
              <a:cxnLst/>
              <a:rect l="0" t="0" r="0" b="0"/>
              <a:pathLst>
                <a:path w="120000" h="120000" extrusionOk="0">
                  <a:moveTo>
                    <a:pt x="57600" y="0"/>
                  </a:moveTo>
                  <a:cubicBezTo>
                    <a:pt x="57600" y="0"/>
                    <a:pt x="57600" y="0"/>
                    <a:pt x="52800" y="0"/>
                  </a:cubicBezTo>
                  <a:cubicBezTo>
                    <a:pt x="24000" y="5000"/>
                    <a:pt x="0" y="30000"/>
                    <a:pt x="4800" y="65000"/>
                  </a:cubicBezTo>
                  <a:cubicBezTo>
                    <a:pt x="4800" y="95000"/>
                    <a:pt x="28800" y="120000"/>
                    <a:pt x="57600" y="120000"/>
                  </a:cubicBezTo>
                  <a:cubicBezTo>
                    <a:pt x="62400" y="120000"/>
                    <a:pt x="62400" y="120000"/>
                    <a:pt x="67200" y="120000"/>
                  </a:cubicBezTo>
                  <a:cubicBezTo>
                    <a:pt x="96000" y="115000"/>
                    <a:pt x="120000" y="85000"/>
                    <a:pt x="115200" y="50000"/>
                  </a:cubicBezTo>
                  <a:cubicBezTo>
                    <a:pt x="115200" y="20000"/>
                    <a:pt x="86400" y="0"/>
                    <a:pt x="57600" y="0"/>
                  </a:cubicBezTo>
                </a:path>
              </a:pathLst>
            </a:custGeom>
            <a:solidFill>
              <a:srgbClr val="E3754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07" name="Shape 107"/>
            <p:cNvSpPr/>
            <p:nvPr/>
          </p:nvSpPr>
          <p:spPr>
            <a:xfrm>
              <a:off x="5573712" y="2328863"/>
              <a:ext cx="47625" cy="47625"/>
            </a:xfrm>
            <a:custGeom>
              <a:avLst/>
              <a:gdLst/>
              <a:ahLst/>
              <a:cxnLst/>
              <a:rect l="0" t="0" r="0" b="0"/>
              <a:pathLst>
                <a:path w="120000" h="120000" extrusionOk="0">
                  <a:moveTo>
                    <a:pt x="115200" y="52800"/>
                  </a:moveTo>
                  <a:cubicBezTo>
                    <a:pt x="120000" y="86400"/>
                    <a:pt x="96000" y="115200"/>
                    <a:pt x="62400" y="120000"/>
                  </a:cubicBezTo>
                  <a:cubicBezTo>
                    <a:pt x="33600" y="120000"/>
                    <a:pt x="4800" y="96000"/>
                    <a:pt x="0" y="67200"/>
                  </a:cubicBezTo>
                  <a:cubicBezTo>
                    <a:pt x="0" y="33600"/>
                    <a:pt x="19200" y="9600"/>
                    <a:pt x="52800" y="4800"/>
                  </a:cubicBezTo>
                  <a:cubicBezTo>
                    <a:pt x="81600" y="0"/>
                    <a:pt x="110400" y="24000"/>
                    <a:pt x="115200" y="528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08" name="Shape 108"/>
            <p:cNvSpPr/>
            <p:nvPr/>
          </p:nvSpPr>
          <p:spPr>
            <a:xfrm>
              <a:off x="5599112" y="2339975"/>
              <a:ext cx="11113" cy="12699"/>
            </a:xfrm>
            <a:custGeom>
              <a:avLst/>
              <a:gdLst/>
              <a:ahLst/>
              <a:cxnLst/>
              <a:rect l="0" t="0" r="0" b="0"/>
              <a:pathLst>
                <a:path w="120000" h="120000" extrusionOk="0">
                  <a:moveTo>
                    <a:pt x="120000" y="40000"/>
                  </a:moveTo>
                  <a:cubicBezTo>
                    <a:pt x="120000" y="80000"/>
                    <a:pt x="100000" y="120000"/>
                    <a:pt x="60000" y="120000"/>
                  </a:cubicBezTo>
                  <a:cubicBezTo>
                    <a:pt x="40000" y="120000"/>
                    <a:pt x="0" y="100000"/>
                    <a:pt x="0" y="60000"/>
                  </a:cubicBezTo>
                  <a:cubicBezTo>
                    <a:pt x="0" y="20000"/>
                    <a:pt x="20000" y="0"/>
                    <a:pt x="60000" y="0"/>
                  </a:cubicBezTo>
                  <a:cubicBezTo>
                    <a:pt x="80000" y="0"/>
                    <a:pt x="120000" y="20000"/>
                    <a:pt x="120000" y="40000"/>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09" name="Shape 109"/>
            <p:cNvSpPr/>
            <p:nvPr/>
          </p:nvSpPr>
          <p:spPr>
            <a:xfrm>
              <a:off x="5567362" y="2316163"/>
              <a:ext cx="74612" cy="23813"/>
            </a:xfrm>
            <a:custGeom>
              <a:avLst/>
              <a:gdLst/>
              <a:ahLst/>
              <a:cxnLst/>
              <a:rect l="0" t="0" r="0" b="0"/>
              <a:pathLst>
                <a:path w="120000" h="120000" extrusionOk="0">
                  <a:moveTo>
                    <a:pt x="0" y="101538"/>
                  </a:moveTo>
                  <a:cubicBezTo>
                    <a:pt x="6315" y="55384"/>
                    <a:pt x="22105" y="18461"/>
                    <a:pt x="41052" y="9230"/>
                  </a:cubicBezTo>
                  <a:cubicBezTo>
                    <a:pt x="53684" y="0"/>
                    <a:pt x="75789" y="0"/>
                    <a:pt x="97894" y="64615"/>
                  </a:cubicBezTo>
                  <a:cubicBezTo>
                    <a:pt x="101052" y="64615"/>
                    <a:pt x="101052" y="64615"/>
                    <a:pt x="101052" y="64615"/>
                  </a:cubicBezTo>
                  <a:cubicBezTo>
                    <a:pt x="101052" y="64615"/>
                    <a:pt x="104210" y="64615"/>
                    <a:pt x="107368" y="55384"/>
                  </a:cubicBezTo>
                  <a:cubicBezTo>
                    <a:pt x="113684" y="55384"/>
                    <a:pt x="116842" y="36923"/>
                    <a:pt x="116842" y="36923"/>
                  </a:cubicBezTo>
                  <a:cubicBezTo>
                    <a:pt x="120000" y="36923"/>
                    <a:pt x="120000" y="36923"/>
                    <a:pt x="120000" y="36923"/>
                  </a:cubicBezTo>
                  <a:cubicBezTo>
                    <a:pt x="120000" y="36923"/>
                    <a:pt x="120000" y="36923"/>
                    <a:pt x="120000" y="36923"/>
                  </a:cubicBezTo>
                  <a:cubicBezTo>
                    <a:pt x="120000" y="36923"/>
                    <a:pt x="120000" y="46153"/>
                    <a:pt x="116842" y="55384"/>
                  </a:cubicBezTo>
                  <a:cubicBezTo>
                    <a:pt x="116842" y="55384"/>
                    <a:pt x="113684" y="64615"/>
                    <a:pt x="113684" y="73846"/>
                  </a:cubicBezTo>
                  <a:cubicBezTo>
                    <a:pt x="110526" y="83076"/>
                    <a:pt x="107368" y="92307"/>
                    <a:pt x="104210" y="92307"/>
                  </a:cubicBezTo>
                  <a:cubicBezTo>
                    <a:pt x="104210" y="101538"/>
                    <a:pt x="101052" y="101538"/>
                    <a:pt x="101052" y="101538"/>
                  </a:cubicBezTo>
                  <a:cubicBezTo>
                    <a:pt x="97894" y="101538"/>
                    <a:pt x="97894" y="101538"/>
                    <a:pt x="97894" y="101538"/>
                  </a:cubicBezTo>
                  <a:cubicBezTo>
                    <a:pt x="97894" y="101538"/>
                    <a:pt x="94736" y="101538"/>
                    <a:pt x="91578" y="92307"/>
                  </a:cubicBezTo>
                  <a:cubicBezTo>
                    <a:pt x="78947" y="46153"/>
                    <a:pt x="63157" y="27692"/>
                    <a:pt x="44210" y="36923"/>
                  </a:cubicBezTo>
                  <a:cubicBezTo>
                    <a:pt x="28421" y="46153"/>
                    <a:pt x="12631" y="73846"/>
                    <a:pt x="9473" y="110769"/>
                  </a:cubicBezTo>
                  <a:cubicBezTo>
                    <a:pt x="9473" y="120000"/>
                    <a:pt x="6315" y="120000"/>
                    <a:pt x="3157" y="120000"/>
                  </a:cubicBezTo>
                  <a:cubicBezTo>
                    <a:pt x="0" y="120000"/>
                    <a:pt x="0" y="110769"/>
                    <a:pt x="0" y="101538"/>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10" name="Shape 110"/>
            <p:cNvSpPr/>
            <p:nvPr/>
          </p:nvSpPr>
          <p:spPr>
            <a:xfrm>
              <a:off x="5318125" y="2076450"/>
              <a:ext cx="393700" cy="276224"/>
            </a:xfrm>
            <a:custGeom>
              <a:avLst/>
              <a:gdLst/>
              <a:ahLst/>
              <a:cxnLst/>
              <a:rect l="0" t="0" r="0" b="0"/>
              <a:pathLst>
                <a:path w="120000" h="120000" extrusionOk="0">
                  <a:moveTo>
                    <a:pt x="84356" y="88111"/>
                  </a:moveTo>
                  <a:cubicBezTo>
                    <a:pt x="85544" y="93986"/>
                    <a:pt x="88514" y="101538"/>
                    <a:pt x="92673" y="105734"/>
                  </a:cubicBezTo>
                  <a:cubicBezTo>
                    <a:pt x="80792" y="103216"/>
                    <a:pt x="70099" y="93986"/>
                    <a:pt x="61782" y="83076"/>
                  </a:cubicBezTo>
                  <a:cubicBezTo>
                    <a:pt x="62970" y="88951"/>
                    <a:pt x="65940" y="94825"/>
                    <a:pt x="70693" y="100699"/>
                  </a:cubicBezTo>
                  <a:cubicBezTo>
                    <a:pt x="67128" y="99020"/>
                    <a:pt x="64158" y="96503"/>
                    <a:pt x="60594" y="93986"/>
                  </a:cubicBezTo>
                  <a:cubicBezTo>
                    <a:pt x="53465" y="88111"/>
                    <a:pt x="46930" y="79720"/>
                    <a:pt x="42178" y="71328"/>
                  </a:cubicBezTo>
                  <a:cubicBezTo>
                    <a:pt x="36237" y="92307"/>
                    <a:pt x="24356" y="119160"/>
                    <a:pt x="15445" y="120000"/>
                  </a:cubicBezTo>
                  <a:cubicBezTo>
                    <a:pt x="0" y="85594"/>
                    <a:pt x="11287" y="8391"/>
                    <a:pt x="56435" y="4195"/>
                  </a:cubicBezTo>
                  <a:cubicBezTo>
                    <a:pt x="100990" y="0"/>
                    <a:pt x="120000" y="71328"/>
                    <a:pt x="109306" y="113286"/>
                  </a:cubicBezTo>
                  <a:cubicBezTo>
                    <a:pt x="99207" y="110769"/>
                    <a:pt x="87326" y="93146"/>
                    <a:pt x="84356" y="88111"/>
                  </a:cubicBezTo>
                  <a:close/>
                </a:path>
              </a:pathLst>
            </a:custGeom>
            <a:solidFill>
              <a:schemeClr val="accent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11" name="Shape 111"/>
            <p:cNvSpPr/>
            <p:nvPr/>
          </p:nvSpPr>
          <p:spPr>
            <a:xfrm>
              <a:off x="5484812" y="2471738"/>
              <a:ext cx="96838" cy="46037"/>
            </a:xfrm>
            <a:custGeom>
              <a:avLst/>
              <a:gdLst/>
              <a:ahLst/>
              <a:cxnLst/>
              <a:rect l="0" t="0" r="0" b="0"/>
              <a:pathLst>
                <a:path w="120000" h="120000" extrusionOk="0">
                  <a:moveTo>
                    <a:pt x="117551" y="0"/>
                  </a:moveTo>
                  <a:cubicBezTo>
                    <a:pt x="119999" y="55000"/>
                    <a:pt x="95510" y="110000"/>
                    <a:pt x="61224" y="115000"/>
                  </a:cubicBezTo>
                  <a:cubicBezTo>
                    <a:pt x="29387" y="120000"/>
                    <a:pt x="2448" y="75000"/>
                    <a:pt x="0" y="15000"/>
                  </a:cubicBezTo>
                  <a:lnTo>
                    <a:pt x="117551" y="0"/>
                  </a:lnTo>
                  <a:close/>
                </a:path>
              </a:pathLst>
            </a:custGeom>
            <a:solidFill>
              <a:srgbClr val="F05D4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12" name="Shape 112"/>
            <p:cNvSpPr/>
            <p:nvPr/>
          </p:nvSpPr>
          <p:spPr>
            <a:xfrm>
              <a:off x="5492750" y="2471738"/>
              <a:ext cx="77788" cy="20638"/>
            </a:xfrm>
            <a:custGeom>
              <a:avLst/>
              <a:gdLst/>
              <a:ahLst/>
              <a:cxnLst/>
              <a:rect l="0" t="0" r="0" b="0"/>
              <a:pathLst>
                <a:path w="120000" h="120000" extrusionOk="0">
                  <a:moveTo>
                    <a:pt x="108000" y="87272"/>
                  </a:moveTo>
                  <a:cubicBezTo>
                    <a:pt x="12000" y="109090"/>
                    <a:pt x="12000" y="109090"/>
                    <a:pt x="12000" y="109090"/>
                  </a:cubicBezTo>
                  <a:cubicBezTo>
                    <a:pt x="6000" y="120000"/>
                    <a:pt x="0" y="98181"/>
                    <a:pt x="0" y="76363"/>
                  </a:cubicBezTo>
                  <a:cubicBezTo>
                    <a:pt x="0" y="32727"/>
                    <a:pt x="0" y="32727"/>
                    <a:pt x="0" y="32727"/>
                  </a:cubicBezTo>
                  <a:cubicBezTo>
                    <a:pt x="120000" y="0"/>
                    <a:pt x="120000" y="0"/>
                    <a:pt x="120000" y="0"/>
                  </a:cubicBezTo>
                  <a:cubicBezTo>
                    <a:pt x="120000" y="43636"/>
                    <a:pt x="120000" y="43636"/>
                    <a:pt x="120000" y="43636"/>
                  </a:cubicBezTo>
                  <a:cubicBezTo>
                    <a:pt x="120000" y="65454"/>
                    <a:pt x="114000" y="87272"/>
                    <a:pt x="108000" y="87272"/>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13" name="Shape 113"/>
            <p:cNvSpPr/>
            <p:nvPr/>
          </p:nvSpPr>
          <p:spPr>
            <a:xfrm>
              <a:off x="5294312" y="2374900"/>
              <a:ext cx="111125" cy="206374"/>
            </a:xfrm>
            <a:custGeom>
              <a:avLst/>
              <a:gdLst/>
              <a:ahLst/>
              <a:cxnLst/>
              <a:rect l="0" t="0" r="0" b="0"/>
              <a:pathLst>
                <a:path w="120000" h="120000" extrusionOk="0">
                  <a:moveTo>
                    <a:pt x="42105" y="102056"/>
                  </a:moveTo>
                  <a:cubicBezTo>
                    <a:pt x="6315" y="26915"/>
                    <a:pt x="6315" y="26915"/>
                    <a:pt x="6315" y="26915"/>
                  </a:cubicBezTo>
                  <a:cubicBezTo>
                    <a:pt x="0" y="15700"/>
                    <a:pt x="12631" y="5607"/>
                    <a:pt x="33684" y="2242"/>
                  </a:cubicBezTo>
                  <a:cubicBezTo>
                    <a:pt x="52631" y="0"/>
                    <a:pt x="73684" y="5607"/>
                    <a:pt x="77894" y="16822"/>
                  </a:cubicBezTo>
                  <a:cubicBezTo>
                    <a:pt x="115789" y="91962"/>
                    <a:pt x="115789" y="91962"/>
                    <a:pt x="115789" y="91962"/>
                  </a:cubicBezTo>
                  <a:cubicBezTo>
                    <a:pt x="119999" y="103177"/>
                    <a:pt x="109473" y="114392"/>
                    <a:pt x="88421" y="116635"/>
                  </a:cubicBezTo>
                  <a:cubicBezTo>
                    <a:pt x="67368" y="120000"/>
                    <a:pt x="46315" y="113271"/>
                    <a:pt x="42105" y="102056"/>
                  </a:cubicBezTo>
                </a:path>
              </a:pathLst>
            </a:custGeom>
            <a:solidFill>
              <a:srgbClr val="68667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14" name="Shape 114"/>
            <p:cNvSpPr/>
            <p:nvPr/>
          </p:nvSpPr>
          <p:spPr>
            <a:xfrm>
              <a:off x="5326062" y="2376488"/>
              <a:ext cx="34924" cy="14288"/>
            </a:xfrm>
            <a:custGeom>
              <a:avLst/>
              <a:gdLst/>
              <a:ahLst/>
              <a:cxnLst/>
              <a:rect l="0" t="0" r="0" b="0"/>
              <a:pathLst>
                <a:path w="120000" h="120000" extrusionOk="0">
                  <a:moveTo>
                    <a:pt x="46666" y="0"/>
                  </a:moveTo>
                  <a:cubicBezTo>
                    <a:pt x="33333" y="0"/>
                    <a:pt x="26666" y="0"/>
                    <a:pt x="20000" y="0"/>
                  </a:cubicBezTo>
                  <a:cubicBezTo>
                    <a:pt x="0" y="17142"/>
                    <a:pt x="0" y="17142"/>
                    <a:pt x="0" y="17142"/>
                  </a:cubicBezTo>
                  <a:cubicBezTo>
                    <a:pt x="6666" y="17142"/>
                    <a:pt x="20000" y="17142"/>
                    <a:pt x="26666" y="17142"/>
                  </a:cubicBezTo>
                  <a:cubicBezTo>
                    <a:pt x="60000" y="17142"/>
                    <a:pt x="93333" y="51428"/>
                    <a:pt x="120000" y="119999"/>
                  </a:cubicBezTo>
                  <a:cubicBezTo>
                    <a:pt x="120000" y="85714"/>
                    <a:pt x="120000" y="85714"/>
                    <a:pt x="120000" y="85714"/>
                  </a:cubicBezTo>
                  <a:cubicBezTo>
                    <a:pt x="100000" y="34285"/>
                    <a:pt x="73333" y="0"/>
                    <a:pt x="46666" y="0"/>
                  </a:cubicBezTo>
                </a:path>
              </a:pathLst>
            </a:custGeom>
            <a:solidFill>
              <a:srgbClr val="2F1C1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15" name="Shape 115"/>
            <p:cNvSpPr/>
            <p:nvPr/>
          </p:nvSpPr>
          <p:spPr>
            <a:xfrm>
              <a:off x="5360987" y="2387600"/>
              <a:ext cx="6349" cy="15875"/>
            </a:xfrm>
            <a:custGeom>
              <a:avLst/>
              <a:gdLst/>
              <a:ahLst/>
              <a:cxnLst/>
              <a:rect l="0" t="0" r="0" b="0"/>
              <a:pathLst>
                <a:path w="120000" h="120000" extrusionOk="0">
                  <a:moveTo>
                    <a:pt x="0" y="0"/>
                  </a:moveTo>
                  <a:cubicBezTo>
                    <a:pt x="0" y="26666"/>
                    <a:pt x="0" y="26666"/>
                    <a:pt x="0" y="26666"/>
                  </a:cubicBezTo>
                  <a:cubicBezTo>
                    <a:pt x="40000" y="53333"/>
                    <a:pt x="120000" y="80000"/>
                    <a:pt x="120000" y="120000"/>
                  </a:cubicBezTo>
                  <a:cubicBezTo>
                    <a:pt x="120000" y="80000"/>
                    <a:pt x="120000" y="80000"/>
                    <a:pt x="120000" y="80000"/>
                  </a:cubicBezTo>
                  <a:cubicBezTo>
                    <a:pt x="80000" y="40000"/>
                    <a:pt x="40000" y="13333"/>
                    <a:pt x="0" y="0"/>
                  </a:cubicBezTo>
                </a:path>
              </a:pathLst>
            </a:custGeom>
            <a:solidFill>
              <a:srgbClr val="BE885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16" name="Shape 116"/>
            <p:cNvSpPr/>
            <p:nvPr/>
          </p:nvSpPr>
          <p:spPr>
            <a:xfrm>
              <a:off x="5302250" y="2381250"/>
              <a:ext cx="14288" cy="9524"/>
            </a:xfrm>
            <a:custGeom>
              <a:avLst/>
              <a:gdLst/>
              <a:ahLst/>
              <a:cxnLst/>
              <a:rect l="0" t="0" r="0" b="0"/>
              <a:pathLst>
                <a:path w="120000" h="120000" extrusionOk="0">
                  <a:moveTo>
                    <a:pt x="119999" y="0"/>
                  </a:moveTo>
                  <a:cubicBezTo>
                    <a:pt x="68571" y="24000"/>
                    <a:pt x="34285" y="72000"/>
                    <a:pt x="0" y="120000"/>
                  </a:cubicBezTo>
                  <a:cubicBezTo>
                    <a:pt x="17142" y="120000"/>
                    <a:pt x="34285" y="96000"/>
                    <a:pt x="68571" y="72000"/>
                  </a:cubicBezTo>
                  <a:cubicBezTo>
                    <a:pt x="85714" y="48000"/>
                    <a:pt x="102857" y="48000"/>
                    <a:pt x="119999" y="24000"/>
                  </a:cubicBezTo>
                  <a:cubicBezTo>
                    <a:pt x="119999" y="24000"/>
                    <a:pt x="119999" y="0"/>
                    <a:pt x="119999" y="0"/>
                  </a:cubicBezTo>
                </a:path>
              </a:pathLst>
            </a:custGeom>
            <a:solidFill>
              <a:srgbClr val="C8C8C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17" name="Shape 117"/>
            <p:cNvSpPr/>
            <p:nvPr/>
          </p:nvSpPr>
          <p:spPr>
            <a:xfrm>
              <a:off x="5316537" y="2379663"/>
              <a:ext cx="88900" cy="190500"/>
            </a:xfrm>
            <a:custGeom>
              <a:avLst/>
              <a:gdLst/>
              <a:ahLst/>
              <a:cxnLst/>
              <a:rect l="0" t="0" r="0" b="0"/>
              <a:pathLst>
                <a:path w="120000" h="120000" extrusionOk="0">
                  <a:moveTo>
                    <a:pt x="114782" y="96969"/>
                  </a:moveTo>
                  <a:cubicBezTo>
                    <a:pt x="117391" y="104242"/>
                    <a:pt x="114782" y="110303"/>
                    <a:pt x="109565" y="115151"/>
                  </a:cubicBezTo>
                  <a:cubicBezTo>
                    <a:pt x="106956" y="116363"/>
                    <a:pt x="104347" y="118787"/>
                    <a:pt x="101739" y="119999"/>
                  </a:cubicBezTo>
                  <a:cubicBezTo>
                    <a:pt x="114782" y="116363"/>
                    <a:pt x="120000" y="109090"/>
                    <a:pt x="117391" y="101818"/>
                  </a:cubicBezTo>
                  <a:cubicBezTo>
                    <a:pt x="114782" y="96969"/>
                    <a:pt x="114782" y="96969"/>
                    <a:pt x="114782" y="96969"/>
                  </a:cubicBezTo>
                  <a:moveTo>
                    <a:pt x="10434" y="0"/>
                  </a:moveTo>
                  <a:cubicBezTo>
                    <a:pt x="2608" y="1212"/>
                    <a:pt x="2608" y="1212"/>
                    <a:pt x="2608" y="1212"/>
                  </a:cubicBezTo>
                  <a:cubicBezTo>
                    <a:pt x="2608" y="1212"/>
                    <a:pt x="0" y="1212"/>
                    <a:pt x="0" y="1212"/>
                  </a:cubicBezTo>
                  <a:cubicBezTo>
                    <a:pt x="0" y="1212"/>
                    <a:pt x="0" y="2424"/>
                    <a:pt x="0" y="2424"/>
                  </a:cubicBezTo>
                  <a:cubicBezTo>
                    <a:pt x="2608" y="1212"/>
                    <a:pt x="7826" y="1212"/>
                    <a:pt x="10434" y="0"/>
                  </a:cubicBezTo>
                </a:path>
              </a:pathLst>
            </a:custGeom>
            <a:solidFill>
              <a:srgbClr val="2F1C1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18" name="Shape 118"/>
            <p:cNvSpPr/>
            <p:nvPr/>
          </p:nvSpPr>
          <p:spPr>
            <a:xfrm>
              <a:off x="5310187" y="2379663"/>
              <a:ext cx="93663" cy="182563"/>
            </a:xfrm>
            <a:custGeom>
              <a:avLst/>
              <a:gdLst/>
              <a:ahLst/>
              <a:cxnLst/>
              <a:rect l="0" t="0" r="0" b="0"/>
              <a:pathLst>
                <a:path w="120000" h="120000" extrusionOk="0">
                  <a:moveTo>
                    <a:pt x="30000" y="0"/>
                  </a:moveTo>
                  <a:cubicBezTo>
                    <a:pt x="27500" y="0"/>
                    <a:pt x="22500" y="0"/>
                    <a:pt x="20000" y="0"/>
                  </a:cubicBezTo>
                  <a:cubicBezTo>
                    <a:pt x="17500" y="0"/>
                    <a:pt x="17500" y="0"/>
                    <a:pt x="17500" y="0"/>
                  </a:cubicBezTo>
                  <a:cubicBezTo>
                    <a:pt x="15000" y="1263"/>
                    <a:pt x="10000" y="1263"/>
                    <a:pt x="7500" y="2526"/>
                  </a:cubicBezTo>
                  <a:cubicBezTo>
                    <a:pt x="5000" y="3789"/>
                    <a:pt x="2500" y="3789"/>
                    <a:pt x="0" y="5052"/>
                  </a:cubicBezTo>
                  <a:cubicBezTo>
                    <a:pt x="0" y="5052"/>
                    <a:pt x="2500" y="5052"/>
                    <a:pt x="2500" y="5052"/>
                  </a:cubicBezTo>
                  <a:cubicBezTo>
                    <a:pt x="20000" y="2526"/>
                    <a:pt x="20000" y="2526"/>
                    <a:pt x="20000" y="2526"/>
                  </a:cubicBezTo>
                  <a:cubicBezTo>
                    <a:pt x="22500" y="2526"/>
                    <a:pt x="25000" y="2526"/>
                    <a:pt x="30000" y="2526"/>
                  </a:cubicBezTo>
                  <a:cubicBezTo>
                    <a:pt x="45000" y="2526"/>
                    <a:pt x="60000" y="7578"/>
                    <a:pt x="65000" y="16421"/>
                  </a:cubicBezTo>
                  <a:cubicBezTo>
                    <a:pt x="112500" y="109894"/>
                    <a:pt x="112500" y="109894"/>
                    <a:pt x="112500" y="109894"/>
                  </a:cubicBezTo>
                  <a:cubicBezTo>
                    <a:pt x="112500" y="113684"/>
                    <a:pt x="112500" y="116210"/>
                    <a:pt x="112500" y="120000"/>
                  </a:cubicBezTo>
                  <a:cubicBezTo>
                    <a:pt x="117500" y="114947"/>
                    <a:pt x="120000" y="108631"/>
                    <a:pt x="117500" y="101052"/>
                  </a:cubicBezTo>
                  <a:cubicBezTo>
                    <a:pt x="72500" y="16421"/>
                    <a:pt x="72500" y="16421"/>
                    <a:pt x="72500" y="16421"/>
                  </a:cubicBezTo>
                  <a:cubicBezTo>
                    <a:pt x="72500" y="12631"/>
                    <a:pt x="67500" y="10105"/>
                    <a:pt x="65000" y="7578"/>
                  </a:cubicBezTo>
                  <a:cubicBezTo>
                    <a:pt x="55000" y="2526"/>
                    <a:pt x="42500" y="0"/>
                    <a:pt x="30000" y="0"/>
                  </a:cubicBezTo>
                </a:path>
              </a:pathLst>
            </a:custGeom>
            <a:solidFill>
              <a:srgbClr val="525059"/>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19" name="Shape 119"/>
            <p:cNvSpPr/>
            <p:nvPr/>
          </p:nvSpPr>
          <p:spPr>
            <a:xfrm>
              <a:off x="5318125" y="2390775"/>
              <a:ext cx="15875" cy="19049"/>
            </a:xfrm>
            <a:custGeom>
              <a:avLst/>
              <a:gdLst/>
              <a:ahLst/>
              <a:cxnLst/>
              <a:rect l="0" t="0" r="0" b="0"/>
              <a:pathLst>
                <a:path w="120000" h="120000" extrusionOk="0">
                  <a:moveTo>
                    <a:pt x="30000" y="84000"/>
                  </a:moveTo>
                  <a:cubicBezTo>
                    <a:pt x="15000" y="36000"/>
                    <a:pt x="15000" y="36000"/>
                    <a:pt x="15000" y="36000"/>
                  </a:cubicBezTo>
                  <a:cubicBezTo>
                    <a:pt x="0" y="24000"/>
                    <a:pt x="15000" y="0"/>
                    <a:pt x="45000" y="0"/>
                  </a:cubicBezTo>
                  <a:cubicBezTo>
                    <a:pt x="60000" y="0"/>
                    <a:pt x="90000" y="0"/>
                    <a:pt x="90000" y="24000"/>
                  </a:cubicBezTo>
                  <a:cubicBezTo>
                    <a:pt x="105000" y="72000"/>
                    <a:pt x="105000" y="72000"/>
                    <a:pt x="105000" y="72000"/>
                  </a:cubicBezTo>
                  <a:cubicBezTo>
                    <a:pt x="120000" y="84000"/>
                    <a:pt x="105000" y="108000"/>
                    <a:pt x="75000" y="108000"/>
                  </a:cubicBezTo>
                  <a:cubicBezTo>
                    <a:pt x="60000" y="120000"/>
                    <a:pt x="30000" y="108000"/>
                    <a:pt x="30000" y="84000"/>
                  </a:cubicBezTo>
                  <a:close/>
                </a:path>
              </a:pathLst>
            </a:custGeom>
            <a:solidFill>
              <a:srgbClr val="38364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20" name="Shape 120"/>
            <p:cNvSpPr/>
            <p:nvPr/>
          </p:nvSpPr>
          <p:spPr>
            <a:xfrm>
              <a:off x="5284787" y="2430463"/>
              <a:ext cx="115888" cy="123824"/>
            </a:xfrm>
            <a:custGeom>
              <a:avLst/>
              <a:gdLst/>
              <a:ahLst/>
              <a:cxnLst/>
              <a:rect l="0" t="0" r="0" b="0"/>
              <a:pathLst>
                <a:path w="120000" h="120000" extrusionOk="0">
                  <a:moveTo>
                    <a:pt x="113898" y="63750"/>
                  </a:moveTo>
                  <a:cubicBezTo>
                    <a:pt x="69152" y="120000"/>
                    <a:pt x="69152" y="120000"/>
                    <a:pt x="69152" y="120000"/>
                  </a:cubicBezTo>
                  <a:cubicBezTo>
                    <a:pt x="0" y="95625"/>
                    <a:pt x="0" y="95625"/>
                    <a:pt x="0" y="95625"/>
                  </a:cubicBezTo>
                  <a:cubicBezTo>
                    <a:pt x="20338" y="22500"/>
                    <a:pt x="20338" y="22500"/>
                    <a:pt x="20338" y="22500"/>
                  </a:cubicBezTo>
                  <a:cubicBezTo>
                    <a:pt x="26440" y="7500"/>
                    <a:pt x="56949" y="0"/>
                    <a:pt x="75254" y="7500"/>
                  </a:cubicBezTo>
                  <a:cubicBezTo>
                    <a:pt x="93559" y="13125"/>
                    <a:pt x="120000" y="48750"/>
                    <a:pt x="113898" y="63750"/>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21" name="Shape 121"/>
            <p:cNvSpPr/>
            <p:nvPr/>
          </p:nvSpPr>
          <p:spPr>
            <a:xfrm>
              <a:off x="5203825" y="2505075"/>
              <a:ext cx="214312" cy="323850"/>
            </a:xfrm>
            <a:custGeom>
              <a:avLst/>
              <a:gdLst/>
              <a:ahLst/>
              <a:cxnLst/>
              <a:rect l="0" t="0" r="0" b="0"/>
              <a:pathLst>
                <a:path w="120000" h="120000" extrusionOk="0">
                  <a:moveTo>
                    <a:pt x="26181" y="120000"/>
                  </a:moveTo>
                  <a:cubicBezTo>
                    <a:pt x="20727" y="120000"/>
                    <a:pt x="15272" y="119285"/>
                    <a:pt x="10909" y="116428"/>
                  </a:cubicBezTo>
                  <a:cubicBezTo>
                    <a:pt x="3272" y="112857"/>
                    <a:pt x="0" y="105714"/>
                    <a:pt x="4363" y="99285"/>
                  </a:cubicBezTo>
                  <a:cubicBezTo>
                    <a:pt x="46909" y="0"/>
                    <a:pt x="46909" y="0"/>
                    <a:pt x="46909" y="0"/>
                  </a:cubicBezTo>
                  <a:cubicBezTo>
                    <a:pt x="91636" y="10714"/>
                    <a:pt x="91636" y="10714"/>
                    <a:pt x="91636" y="10714"/>
                  </a:cubicBezTo>
                  <a:cubicBezTo>
                    <a:pt x="68727" y="68571"/>
                    <a:pt x="68727" y="68571"/>
                    <a:pt x="68727" y="68571"/>
                  </a:cubicBezTo>
                  <a:cubicBezTo>
                    <a:pt x="68727" y="68571"/>
                    <a:pt x="91636" y="49285"/>
                    <a:pt x="111272" y="43571"/>
                  </a:cubicBezTo>
                  <a:cubicBezTo>
                    <a:pt x="120000" y="92142"/>
                    <a:pt x="120000" y="92142"/>
                    <a:pt x="120000" y="92142"/>
                  </a:cubicBezTo>
                  <a:cubicBezTo>
                    <a:pt x="38181" y="117857"/>
                    <a:pt x="38181" y="117857"/>
                    <a:pt x="38181" y="117857"/>
                  </a:cubicBezTo>
                  <a:cubicBezTo>
                    <a:pt x="34909" y="119285"/>
                    <a:pt x="30545" y="120000"/>
                    <a:pt x="26181" y="120000"/>
                  </a:cubicBezTo>
                  <a:close/>
                </a:path>
              </a:pathLst>
            </a:custGeom>
            <a:solidFill>
              <a:schemeClr val="accent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grpSp>
        <p:nvGrpSpPr>
          <p:cNvPr id="122" name="Shape 122"/>
          <p:cNvGrpSpPr/>
          <p:nvPr/>
        </p:nvGrpSpPr>
        <p:grpSpPr>
          <a:xfrm>
            <a:off x="5039661" y="3628802"/>
            <a:ext cx="1448991" cy="3459684"/>
            <a:chOff x="7620000" y="2392363"/>
            <a:chExt cx="642937" cy="1535111"/>
          </a:xfrm>
        </p:grpSpPr>
        <p:sp>
          <p:nvSpPr>
            <p:cNvPr id="123" name="Shape 123"/>
            <p:cNvSpPr/>
            <p:nvPr/>
          </p:nvSpPr>
          <p:spPr>
            <a:xfrm>
              <a:off x="7821613" y="2852738"/>
              <a:ext cx="174625" cy="261936"/>
            </a:xfrm>
            <a:custGeom>
              <a:avLst/>
              <a:gdLst/>
              <a:ahLst/>
              <a:cxnLst/>
              <a:rect l="0" t="0" r="0" b="0"/>
              <a:pathLst>
                <a:path w="120000" h="120000" extrusionOk="0">
                  <a:moveTo>
                    <a:pt x="100363" y="33454"/>
                  </a:moveTo>
                  <a:lnTo>
                    <a:pt x="100363" y="0"/>
                  </a:lnTo>
                  <a:lnTo>
                    <a:pt x="19636" y="0"/>
                  </a:lnTo>
                  <a:lnTo>
                    <a:pt x="19636" y="33454"/>
                  </a:lnTo>
                  <a:lnTo>
                    <a:pt x="0" y="37090"/>
                  </a:lnTo>
                  <a:lnTo>
                    <a:pt x="19636" y="120000"/>
                  </a:lnTo>
                  <a:lnTo>
                    <a:pt x="100363" y="120000"/>
                  </a:lnTo>
                  <a:lnTo>
                    <a:pt x="120000" y="37090"/>
                  </a:lnTo>
                  <a:lnTo>
                    <a:pt x="100363" y="33454"/>
                  </a:ln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24" name="Shape 124"/>
            <p:cNvSpPr/>
            <p:nvPr/>
          </p:nvSpPr>
          <p:spPr>
            <a:xfrm>
              <a:off x="7821613" y="2852738"/>
              <a:ext cx="174625" cy="261936"/>
            </a:xfrm>
            <a:custGeom>
              <a:avLst/>
              <a:gdLst/>
              <a:ahLst/>
              <a:cxnLst/>
              <a:rect l="0" t="0" r="0" b="0"/>
              <a:pathLst>
                <a:path w="120000" h="120000" extrusionOk="0">
                  <a:moveTo>
                    <a:pt x="100363" y="33454"/>
                  </a:moveTo>
                  <a:lnTo>
                    <a:pt x="100363" y="0"/>
                  </a:lnTo>
                  <a:lnTo>
                    <a:pt x="19636" y="0"/>
                  </a:lnTo>
                  <a:lnTo>
                    <a:pt x="19636" y="33454"/>
                  </a:lnTo>
                  <a:lnTo>
                    <a:pt x="0" y="37090"/>
                  </a:lnTo>
                  <a:lnTo>
                    <a:pt x="19636" y="120000"/>
                  </a:lnTo>
                  <a:lnTo>
                    <a:pt x="100363" y="120000"/>
                  </a:lnTo>
                  <a:lnTo>
                    <a:pt x="120000" y="37090"/>
                  </a:lnTo>
                  <a:lnTo>
                    <a:pt x="100363" y="33454"/>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25" name="Shape 125"/>
            <p:cNvSpPr/>
            <p:nvPr/>
          </p:nvSpPr>
          <p:spPr>
            <a:xfrm>
              <a:off x="7850188" y="2868613"/>
              <a:ext cx="117474" cy="57150"/>
            </a:xfrm>
            <a:custGeom>
              <a:avLst/>
              <a:gdLst/>
              <a:ahLst/>
              <a:cxnLst/>
              <a:rect l="0" t="0" r="0" b="0"/>
              <a:pathLst>
                <a:path w="120000" h="120000" extrusionOk="0">
                  <a:moveTo>
                    <a:pt x="120000" y="0"/>
                  </a:moveTo>
                  <a:cubicBezTo>
                    <a:pt x="120000" y="0"/>
                    <a:pt x="120000" y="0"/>
                    <a:pt x="120000" y="0"/>
                  </a:cubicBezTo>
                  <a:cubicBezTo>
                    <a:pt x="118000" y="0"/>
                    <a:pt x="116000" y="0"/>
                    <a:pt x="114000" y="4000"/>
                  </a:cubicBezTo>
                  <a:cubicBezTo>
                    <a:pt x="96000" y="28000"/>
                    <a:pt x="78000" y="40000"/>
                    <a:pt x="60000" y="40000"/>
                  </a:cubicBezTo>
                  <a:cubicBezTo>
                    <a:pt x="42000" y="40000"/>
                    <a:pt x="22000" y="28000"/>
                    <a:pt x="4000" y="4000"/>
                  </a:cubicBezTo>
                  <a:cubicBezTo>
                    <a:pt x="2000" y="4000"/>
                    <a:pt x="2000" y="4000"/>
                    <a:pt x="0" y="4000"/>
                  </a:cubicBezTo>
                  <a:cubicBezTo>
                    <a:pt x="0" y="36000"/>
                    <a:pt x="0" y="36000"/>
                    <a:pt x="0" y="36000"/>
                  </a:cubicBezTo>
                  <a:cubicBezTo>
                    <a:pt x="120000" y="120000"/>
                    <a:pt x="120000" y="120000"/>
                    <a:pt x="120000" y="120000"/>
                  </a:cubicBezTo>
                  <a:cubicBezTo>
                    <a:pt x="120000" y="0"/>
                    <a:pt x="120000" y="0"/>
                    <a:pt x="120000" y="0"/>
                  </a:cubicBezTo>
                </a:path>
              </a:pathLst>
            </a:custGeom>
            <a:solidFill>
              <a:srgbClr val="D77E4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26" name="Shape 126"/>
            <p:cNvSpPr/>
            <p:nvPr/>
          </p:nvSpPr>
          <p:spPr>
            <a:xfrm>
              <a:off x="7654925" y="3438525"/>
              <a:ext cx="506412" cy="488949"/>
            </a:xfrm>
            <a:custGeom>
              <a:avLst/>
              <a:gdLst/>
              <a:ahLst/>
              <a:cxnLst/>
              <a:rect l="0" t="0" r="0" b="0"/>
              <a:pathLst>
                <a:path w="120000" h="120000" extrusionOk="0">
                  <a:moveTo>
                    <a:pt x="100153" y="0"/>
                  </a:moveTo>
                  <a:cubicBezTo>
                    <a:pt x="60000" y="0"/>
                    <a:pt x="60000" y="0"/>
                    <a:pt x="60000" y="0"/>
                  </a:cubicBezTo>
                  <a:cubicBezTo>
                    <a:pt x="19846" y="0"/>
                    <a:pt x="19846" y="0"/>
                    <a:pt x="19846" y="0"/>
                  </a:cubicBezTo>
                  <a:cubicBezTo>
                    <a:pt x="19846" y="0"/>
                    <a:pt x="0" y="31181"/>
                    <a:pt x="19384" y="119055"/>
                  </a:cubicBezTo>
                  <a:cubicBezTo>
                    <a:pt x="19384" y="119527"/>
                    <a:pt x="20307" y="120000"/>
                    <a:pt x="20769" y="120000"/>
                  </a:cubicBezTo>
                  <a:cubicBezTo>
                    <a:pt x="60000" y="120000"/>
                    <a:pt x="60000" y="120000"/>
                    <a:pt x="60000" y="120000"/>
                  </a:cubicBezTo>
                  <a:cubicBezTo>
                    <a:pt x="99230" y="120000"/>
                    <a:pt x="99230" y="120000"/>
                    <a:pt x="99230" y="120000"/>
                  </a:cubicBezTo>
                  <a:cubicBezTo>
                    <a:pt x="99692" y="120000"/>
                    <a:pt x="100615" y="119527"/>
                    <a:pt x="100615" y="119055"/>
                  </a:cubicBezTo>
                  <a:cubicBezTo>
                    <a:pt x="120000" y="31181"/>
                    <a:pt x="100153" y="0"/>
                    <a:pt x="100153" y="0"/>
                  </a:cubicBezTo>
                  <a:close/>
                </a:path>
              </a:pathLst>
            </a:custGeom>
            <a:solidFill>
              <a:srgbClr val="2A293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27" name="Shape 127"/>
            <p:cNvSpPr/>
            <p:nvPr/>
          </p:nvSpPr>
          <p:spPr>
            <a:xfrm>
              <a:off x="7677150" y="2927350"/>
              <a:ext cx="463550" cy="601661"/>
            </a:xfrm>
            <a:custGeom>
              <a:avLst/>
              <a:gdLst/>
              <a:ahLst/>
              <a:cxnLst/>
              <a:rect l="0" t="0" r="0" b="0"/>
              <a:pathLst>
                <a:path w="120000" h="120000" extrusionOk="0">
                  <a:moveTo>
                    <a:pt x="22689" y="63076"/>
                  </a:moveTo>
                  <a:cubicBezTo>
                    <a:pt x="15630" y="57307"/>
                    <a:pt x="4033" y="46153"/>
                    <a:pt x="19159" y="29615"/>
                  </a:cubicBezTo>
                  <a:cubicBezTo>
                    <a:pt x="28739" y="18846"/>
                    <a:pt x="0" y="1923"/>
                    <a:pt x="42352" y="0"/>
                  </a:cubicBezTo>
                  <a:cubicBezTo>
                    <a:pt x="60000" y="36923"/>
                    <a:pt x="60000" y="36923"/>
                    <a:pt x="60000" y="36923"/>
                  </a:cubicBezTo>
                  <a:cubicBezTo>
                    <a:pt x="77647" y="0"/>
                    <a:pt x="77647" y="0"/>
                    <a:pt x="77647" y="0"/>
                  </a:cubicBezTo>
                  <a:cubicBezTo>
                    <a:pt x="120000" y="1923"/>
                    <a:pt x="91260" y="18846"/>
                    <a:pt x="100840" y="29615"/>
                  </a:cubicBezTo>
                  <a:cubicBezTo>
                    <a:pt x="115966" y="46153"/>
                    <a:pt x="104369" y="57307"/>
                    <a:pt x="97310" y="63076"/>
                  </a:cubicBezTo>
                  <a:cubicBezTo>
                    <a:pt x="97310" y="63076"/>
                    <a:pt x="99327" y="88076"/>
                    <a:pt x="113445" y="120000"/>
                  </a:cubicBezTo>
                  <a:cubicBezTo>
                    <a:pt x="65042" y="120000"/>
                    <a:pt x="65042" y="120000"/>
                    <a:pt x="65042" y="120000"/>
                  </a:cubicBezTo>
                  <a:cubicBezTo>
                    <a:pt x="60000" y="106153"/>
                    <a:pt x="60000" y="106153"/>
                    <a:pt x="60000" y="106153"/>
                  </a:cubicBezTo>
                  <a:cubicBezTo>
                    <a:pt x="54957" y="120000"/>
                    <a:pt x="54957" y="120000"/>
                    <a:pt x="54957" y="120000"/>
                  </a:cubicBezTo>
                  <a:cubicBezTo>
                    <a:pt x="6554" y="120000"/>
                    <a:pt x="6554" y="120000"/>
                    <a:pt x="6554" y="120000"/>
                  </a:cubicBezTo>
                  <a:cubicBezTo>
                    <a:pt x="20672" y="88076"/>
                    <a:pt x="22689" y="63076"/>
                    <a:pt x="22689" y="63076"/>
                  </a:cubicBezTo>
                </a:path>
              </a:pathLst>
            </a:cu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28" name="Shape 128"/>
            <p:cNvSpPr/>
            <p:nvPr/>
          </p:nvSpPr>
          <p:spPr>
            <a:xfrm>
              <a:off x="7908925" y="2925763"/>
              <a:ext cx="134938" cy="187324"/>
            </a:xfrm>
            <a:custGeom>
              <a:avLst/>
              <a:gdLst/>
              <a:ahLst/>
              <a:cxnLst/>
              <a:rect l="0" t="0" r="0" b="0"/>
              <a:pathLst>
                <a:path w="120000" h="120000" extrusionOk="0">
                  <a:moveTo>
                    <a:pt x="120000" y="30508"/>
                  </a:moveTo>
                  <a:lnTo>
                    <a:pt x="62117" y="45762"/>
                  </a:lnTo>
                  <a:lnTo>
                    <a:pt x="84705" y="68135"/>
                  </a:lnTo>
                  <a:lnTo>
                    <a:pt x="0" y="120000"/>
                  </a:lnTo>
                  <a:lnTo>
                    <a:pt x="60705" y="0"/>
                  </a:lnTo>
                  <a:lnTo>
                    <a:pt x="120000" y="30508"/>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29" name="Shape 129"/>
            <p:cNvSpPr/>
            <p:nvPr/>
          </p:nvSpPr>
          <p:spPr>
            <a:xfrm>
              <a:off x="7908925" y="2925763"/>
              <a:ext cx="134938" cy="187324"/>
            </a:xfrm>
            <a:custGeom>
              <a:avLst/>
              <a:gdLst/>
              <a:ahLst/>
              <a:cxnLst/>
              <a:rect l="0" t="0" r="0" b="0"/>
              <a:pathLst>
                <a:path w="120000" h="120000" extrusionOk="0">
                  <a:moveTo>
                    <a:pt x="120000" y="30508"/>
                  </a:moveTo>
                  <a:lnTo>
                    <a:pt x="62117" y="45762"/>
                  </a:lnTo>
                  <a:lnTo>
                    <a:pt x="84705" y="68135"/>
                  </a:lnTo>
                  <a:lnTo>
                    <a:pt x="0" y="120000"/>
                  </a:lnTo>
                  <a:lnTo>
                    <a:pt x="60705" y="0"/>
                  </a:lnTo>
                  <a:lnTo>
                    <a:pt x="120000" y="30508"/>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30" name="Shape 130"/>
            <p:cNvSpPr/>
            <p:nvPr/>
          </p:nvSpPr>
          <p:spPr>
            <a:xfrm>
              <a:off x="7773988" y="2927350"/>
              <a:ext cx="134938" cy="185736"/>
            </a:xfrm>
            <a:custGeom>
              <a:avLst/>
              <a:gdLst/>
              <a:ahLst/>
              <a:cxnLst/>
              <a:rect l="0" t="0" r="0" b="0"/>
              <a:pathLst>
                <a:path w="120000" h="120000" extrusionOk="0">
                  <a:moveTo>
                    <a:pt x="0" y="29743"/>
                  </a:moveTo>
                  <a:lnTo>
                    <a:pt x="59294" y="0"/>
                  </a:lnTo>
                  <a:lnTo>
                    <a:pt x="120000" y="120000"/>
                  </a:lnTo>
                  <a:lnTo>
                    <a:pt x="35294" y="67692"/>
                  </a:lnTo>
                  <a:lnTo>
                    <a:pt x="57882" y="45128"/>
                  </a:lnTo>
                  <a:lnTo>
                    <a:pt x="0" y="29743"/>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31" name="Shape 131"/>
            <p:cNvSpPr/>
            <p:nvPr/>
          </p:nvSpPr>
          <p:spPr>
            <a:xfrm>
              <a:off x="7773988" y="2927350"/>
              <a:ext cx="134938" cy="185736"/>
            </a:xfrm>
            <a:custGeom>
              <a:avLst/>
              <a:gdLst/>
              <a:ahLst/>
              <a:cxnLst/>
              <a:rect l="0" t="0" r="0" b="0"/>
              <a:pathLst>
                <a:path w="120000" h="120000" extrusionOk="0">
                  <a:moveTo>
                    <a:pt x="0" y="29743"/>
                  </a:moveTo>
                  <a:lnTo>
                    <a:pt x="59294" y="0"/>
                  </a:lnTo>
                  <a:lnTo>
                    <a:pt x="120000" y="120000"/>
                  </a:lnTo>
                  <a:lnTo>
                    <a:pt x="35294" y="67692"/>
                  </a:lnTo>
                  <a:lnTo>
                    <a:pt x="57882" y="45128"/>
                  </a:lnTo>
                  <a:lnTo>
                    <a:pt x="0" y="29743"/>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32" name="Shape 132"/>
            <p:cNvSpPr/>
            <p:nvPr/>
          </p:nvSpPr>
          <p:spPr>
            <a:xfrm>
              <a:off x="7893050" y="3094038"/>
              <a:ext cx="117474" cy="201611"/>
            </a:xfrm>
            <a:custGeom>
              <a:avLst/>
              <a:gdLst/>
              <a:ahLst/>
              <a:cxnLst/>
              <a:rect l="0" t="0" r="0" b="0"/>
              <a:pathLst>
                <a:path w="120000" h="120000" extrusionOk="0">
                  <a:moveTo>
                    <a:pt x="120000" y="97142"/>
                  </a:moveTo>
                  <a:cubicBezTo>
                    <a:pt x="120000" y="22857"/>
                    <a:pt x="120000" y="22857"/>
                    <a:pt x="120000" y="22857"/>
                  </a:cubicBezTo>
                  <a:cubicBezTo>
                    <a:pt x="120000" y="10285"/>
                    <a:pt x="102000" y="0"/>
                    <a:pt x="80000" y="0"/>
                  </a:cubicBezTo>
                  <a:cubicBezTo>
                    <a:pt x="40000" y="0"/>
                    <a:pt x="40000" y="0"/>
                    <a:pt x="40000" y="0"/>
                  </a:cubicBezTo>
                  <a:cubicBezTo>
                    <a:pt x="18000" y="0"/>
                    <a:pt x="0" y="10285"/>
                    <a:pt x="0" y="22857"/>
                  </a:cubicBezTo>
                  <a:cubicBezTo>
                    <a:pt x="0" y="97142"/>
                    <a:pt x="0" y="97142"/>
                    <a:pt x="0" y="97142"/>
                  </a:cubicBezTo>
                  <a:cubicBezTo>
                    <a:pt x="0" y="109714"/>
                    <a:pt x="18000" y="120000"/>
                    <a:pt x="40000" y="120000"/>
                  </a:cubicBezTo>
                  <a:cubicBezTo>
                    <a:pt x="80000" y="120000"/>
                    <a:pt x="80000" y="120000"/>
                    <a:pt x="80000" y="120000"/>
                  </a:cubicBezTo>
                  <a:cubicBezTo>
                    <a:pt x="102000" y="120000"/>
                    <a:pt x="120000" y="109714"/>
                    <a:pt x="120000" y="97142"/>
                  </a:cubicBezTo>
                </a:path>
              </a:pathLst>
            </a:custGeom>
            <a:solidFill>
              <a:srgbClr val="E6E7E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33" name="Shape 133"/>
            <p:cNvSpPr/>
            <p:nvPr/>
          </p:nvSpPr>
          <p:spPr>
            <a:xfrm>
              <a:off x="7932738" y="3094038"/>
              <a:ext cx="73025" cy="11112"/>
            </a:xfrm>
            <a:custGeom>
              <a:avLst/>
              <a:gdLst/>
              <a:ahLst/>
              <a:cxnLst/>
              <a:rect l="0" t="0" r="0" b="0"/>
              <a:pathLst>
                <a:path w="120000" h="120000" extrusionOk="0">
                  <a:moveTo>
                    <a:pt x="78947" y="0"/>
                  </a:moveTo>
                  <a:cubicBezTo>
                    <a:pt x="0" y="0"/>
                    <a:pt x="0" y="0"/>
                    <a:pt x="0" y="0"/>
                  </a:cubicBezTo>
                  <a:cubicBezTo>
                    <a:pt x="0" y="0"/>
                    <a:pt x="0" y="0"/>
                    <a:pt x="0" y="0"/>
                  </a:cubicBezTo>
                  <a:cubicBezTo>
                    <a:pt x="0" y="0"/>
                    <a:pt x="0" y="0"/>
                    <a:pt x="0" y="0"/>
                  </a:cubicBezTo>
                  <a:cubicBezTo>
                    <a:pt x="63157" y="0"/>
                    <a:pt x="63157" y="0"/>
                    <a:pt x="63157" y="0"/>
                  </a:cubicBezTo>
                  <a:cubicBezTo>
                    <a:pt x="78947" y="0"/>
                    <a:pt x="94736" y="40000"/>
                    <a:pt x="104210" y="80000"/>
                  </a:cubicBezTo>
                  <a:cubicBezTo>
                    <a:pt x="110526" y="100000"/>
                    <a:pt x="113684" y="100000"/>
                    <a:pt x="120000" y="120000"/>
                  </a:cubicBezTo>
                  <a:cubicBezTo>
                    <a:pt x="110526" y="40000"/>
                    <a:pt x="94736" y="0"/>
                    <a:pt x="78947" y="0"/>
                  </a:cubicBezTo>
                </a:path>
              </a:pathLst>
            </a:custGeom>
            <a:solidFill>
              <a:srgbClr val="27262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34" name="Shape 134"/>
            <p:cNvSpPr/>
            <p:nvPr/>
          </p:nvSpPr>
          <p:spPr>
            <a:xfrm>
              <a:off x="7904163" y="3094038"/>
              <a:ext cx="11113" cy="9524"/>
            </a:xfrm>
            <a:custGeom>
              <a:avLst/>
              <a:gdLst/>
              <a:ahLst/>
              <a:cxnLst/>
              <a:rect l="0" t="0" r="0" b="0"/>
              <a:pathLst>
                <a:path w="120000" h="120000" extrusionOk="0">
                  <a:moveTo>
                    <a:pt x="120000" y="0"/>
                  </a:moveTo>
                  <a:cubicBezTo>
                    <a:pt x="72000" y="24000"/>
                    <a:pt x="24000" y="48000"/>
                    <a:pt x="0" y="72000"/>
                  </a:cubicBezTo>
                  <a:cubicBezTo>
                    <a:pt x="0" y="120000"/>
                    <a:pt x="0" y="120000"/>
                    <a:pt x="0" y="120000"/>
                  </a:cubicBezTo>
                  <a:cubicBezTo>
                    <a:pt x="48000" y="96000"/>
                    <a:pt x="72000" y="72000"/>
                    <a:pt x="120000" y="48000"/>
                  </a:cubicBezTo>
                  <a:cubicBezTo>
                    <a:pt x="120000" y="0"/>
                    <a:pt x="120000" y="0"/>
                    <a:pt x="120000" y="0"/>
                  </a:cubicBezTo>
                </a:path>
              </a:pathLst>
            </a:custGeom>
            <a:solidFill>
              <a:srgbClr val="BE885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35" name="Shape 135"/>
            <p:cNvSpPr/>
            <p:nvPr/>
          </p:nvSpPr>
          <p:spPr>
            <a:xfrm>
              <a:off x="7893050" y="3105150"/>
              <a:ext cx="9524" cy="26987"/>
            </a:xfrm>
            <a:custGeom>
              <a:avLst/>
              <a:gdLst/>
              <a:ahLst/>
              <a:cxnLst/>
              <a:rect l="0" t="0" r="0" b="0"/>
              <a:pathLst>
                <a:path w="120000" h="120000" extrusionOk="0">
                  <a:moveTo>
                    <a:pt x="72000" y="0"/>
                  </a:moveTo>
                  <a:cubicBezTo>
                    <a:pt x="24000" y="17142"/>
                    <a:pt x="0" y="42857"/>
                    <a:pt x="0" y="77142"/>
                  </a:cubicBezTo>
                  <a:cubicBezTo>
                    <a:pt x="0" y="119999"/>
                    <a:pt x="0" y="119999"/>
                    <a:pt x="0" y="119999"/>
                  </a:cubicBezTo>
                  <a:cubicBezTo>
                    <a:pt x="0" y="77142"/>
                    <a:pt x="48000" y="42857"/>
                    <a:pt x="120000" y="8571"/>
                  </a:cubicBezTo>
                  <a:cubicBezTo>
                    <a:pt x="72000" y="0"/>
                    <a:pt x="72000" y="0"/>
                    <a:pt x="72000" y="0"/>
                  </a:cubicBezTo>
                </a:path>
              </a:pathLst>
            </a:custGeom>
            <a:solidFill>
              <a:srgbClr val="27262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36" name="Shape 136"/>
            <p:cNvSpPr/>
            <p:nvPr/>
          </p:nvSpPr>
          <p:spPr>
            <a:xfrm>
              <a:off x="7915275" y="3094038"/>
              <a:ext cx="17462" cy="3174"/>
            </a:xfrm>
            <a:custGeom>
              <a:avLst/>
              <a:gdLst/>
              <a:ahLst/>
              <a:cxnLst/>
              <a:rect l="0" t="0" r="0" b="0"/>
              <a:pathLst>
                <a:path w="120000" h="120000" extrusionOk="0">
                  <a:moveTo>
                    <a:pt x="120000" y="0"/>
                  </a:moveTo>
                  <a:cubicBezTo>
                    <a:pt x="53333" y="0"/>
                    <a:pt x="53333" y="0"/>
                    <a:pt x="53333" y="0"/>
                  </a:cubicBezTo>
                  <a:cubicBezTo>
                    <a:pt x="40000" y="0"/>
                    <a:pt x="26666" y="0"/>
                    <a:pt x="0" y="0"/>
                  </a:cubicBezTo>
                  <a:cubicBezTo>
                    <a:pt x="0" y="120000"/>
                    <a:pt x="0" y="120000"/>
                    <a:pt x="0" y="120000"/>
                  </a:cubicBezTo>
                  <a:cubicBezTo>
                    <a:pt x="40000" y="60000"/>
                    <a:pt x="80000" y="0"/>
                    <a:pt x="120000" y="0"/>
                  </a:cubicBezTo>
                  <a:cubicBezTo>
                    <a:pt x="120000" y="0"/>
                    <a:pt x="120000" y="0"/>
                    <a:pt x="120000" y="0"/>
                  </a:cubicBezTo>
                </a:path>
              </a:pathLst>
            </a:custGeom>
            <a:solidFill>
              <a:srgbClr val="C8C8C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37" name="Shape 137"/>
            <p:cNvSpPr/>
            <p:nvPr/>
          </p:nvSpPr>
          <p:spPr>
            <a:xfrm>
              <a:off x="7899400" y="3098800"/>
              <a:ext cx="4763" cy="7937"/>
            </a:xfrm>
            <a:custGeom>
              <a:avLst/>
              <a:gdLst/>
              <a:ahLst/>
              <a:cxnLst/>
              <a:rect l="0" t="0" r="0" b="0"/>
              <a:pathLst>
                <a:path w="120000" h="120000" extrusionOk="0">
                  <a:moveTo>
                    <a:pt x="120000" y="0"/>
                  </a:moveTo>
                  <a:cubicBezTo>
                    <a:pt x="80000" y="30000"/>
                    <a:pt x="40000" y="60000"/>
                    <a:pt x="0" y="90000"/>
                  </a:cubicBezTo>
                  <a:cubicBezTo>
                    <a:pt x="80000" y="120000"/>
                    <a:pt x="80000" y="120000"/>
                    <a:pt x="80000" y="120000"/>
                  </a:cubicBezTo>
                  <a:cubicBezTo>
                    <a:pt x="80000" y="120000"/>
                    <a:pt x="120000" y="90000"/>
                    <a:pt x="120000" y="60000"/>
                  </a:cubicBezTo>
                  <a:cubicBezTo>
                    <a:pt x="120000" y="0"/>
                    <a:pt x="120000" y="0"/>
                    <a:pt x="120000" y="0"/>
                  </a:cubicBezTo>
                </a:path>
              </a:pathLst>
            </a:custGeom>
            <a:solidFill>
              <a:srgbClr val="C8C8C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38" name="Shape 138"/>
            <p:cNvSpPr/>
            <p:nvPr/>
          </p:nvSpPr>
          <p:spPr>
            <a:xfrm>
              <a:off x="7893050" y="3257550"/>
              <a:ext cx="14288" cy="34924"/>
            </a:xfrm>
            <a:custGeom>
              <a:avLst/>
              <a:gdLst/>
              <a:ahLst/>
              <a:cxnLst/>
              <a:rect l="0" t="0" r="0" b="0"/>
              <a:pathLst>
                <a:path w="120000" h="120000" extrusionOk="0">
                  <a:moveTo>
                    <a:pt x="0" y="0"/>
                  </a:moveTo>
                  <a:cubicBezTo>
                    <a:pt x="0" y="33333"/>
                    <a:pt x="0" y="33333"/>
                    <a:pt x="0" y="33333"/>
                  </a:cubicBezTo>
                  <a:cubicBezTo>
                    <a:pt x="0" y="73333"/>
                    <a:pt x="51428" y="100000"/>
                    <a:pt x="119999" y="120000"/>
                  </a:cubicBezTo>
                  <a:cubicBezTo>
                    <a:pt x="102857" y="113333"/>
                    <a:pt x="102857" y="100000"/>
                    <a:pt x="85714" y="93333"/>
                  </a:cubicBezTo>
                  <a:cubicBezTo>
                    <a:pt x="34285" y="66666"/>
                    <a:pt x="0" y="33333"/>
                    <a:pt x="0" y="0"/>
                  </a:cubicBezTo>
                </a:path>
              </a:pathLst>
            </a:custGeom>
            <a:solidFill>
              <a:srgbClr val="27262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39" name="Shape 139"/>
            <p:cNvSpPr/>
            <p:nvPr/>
          </p:nvSpPr>
          <p:spPr>
            <a:xfrm>
              <a:off x="7893050" y="3094038"/>
              <a:ext cx="103188" cy="190500"/>
            </a:xfrm>
            <a:custGeom>
              <a:avLst/>
              <a:gdLst/>
              <a:ahLst/>
              <a:cxnLst/>
              <a:rect l="0" t="0" r="0" b="0"/>
              <a:pathLst>
                <a:path w="120000" h="120000" extrusionOk="0">
                  <a:moveTo>
                    <a:pt x="90566" y="0"/>
                  </a:moveTo>
                  <a:cubicBezTo>
                    <a:pt x="45283" y="0"/>
                    <a:pt x="45283" y="0"/>
                    <a:pt x="45283" y="0"/>
                  </a:cubicBezTo>
                  <a:cubicBezTo>
                    <a:pt x="45283" y="0"/>
                    <a:pt x="45283" y="0"/>
                    <a:pt x="45283" y="0"/>
                  </a:cubicBezTo>
                  <a:cubicBezTo>
                    <a:pt x="38490" y="0"/>
                    <a:pt x="31698" y="1212"/>
                    <a:pt x="24905" y="2424"/>
                  </a:cubicBezTo>
                  <a:cubicBezTo>
                    <a:pt x="20377" y="3636"/>
                    <a:pt x="18113" y="4848"/>
                    <a:pt x="13584" y="6060"/>
                  </a:cubicBezTo>
                  <a:cubicBezTo>
                    <a:pt x="13584" y="7272"/>
                    <a:pt x="11320" y="8484"/>
                    <a:pt x="11320" y="8484"/>
                  </a:cubicBezTo>
                  <a:cubicBezTo>
                    <a:pt x="4528" y="13333"/>
                    <a:pt x="0" y="18181"/>
                    <a:pt x="0" y="24242"/>
                  </a:cubicBezTo>
                  <a:cubicBezTo>
                    <a:pt x="0" y="103030"/>
                    <a:pt x="0" y="103030"/>
                    <a:pt x="0" y="103030"/>
                  </a:cubicBezTo>
                  <a:cubicBezTo>
                    <a:pt x="0" y="109090"/>
                    <a:pt x="4528" y="115151"/>
                    <a:pt x="11320" y="119999"/>
                  </a:cubicBezTo>
                  <a:cubicBezTo>
                    <a:pt x="11320" y="117575"/>
                    <a:pt x="11320" y="116363"/>
                    <a:pt x="11320" y="115151"/>
                  </a:cubicBezTo>
                  <a:cubicBezTo>
                    <a:pt x="11320" y="23030"/>
                    <a:pt x="11320" y="23030"/>
                    <a:pt x="11320" y="23030"/>
                  </a:cubicBezTo>
                  <a:cubicBezTo>
                    <a:pt x="11320" y="13333"/>
                    <a:pt x="24905" y="4848"/>
                    <a:pt x="45283" y="4848"/>
                  </a:cubicBezTo>
                  <a:cubicBezTo>
                    <a:pt x="113207" y="4848"/>
                    <a:pt x="113207" y="4848"/>
                    <a:pt x="113207" y="4848"/>
                  </a:cubicBezTo>
                  <a:cubicBezTo>
                    <a:pt x="115471" y="4848"/>
                    <a:pt x="117735" y="4848"/>
                    <a:pt x="120000" y="4848"/>
                  </a:cubicBezTo>
                  <a:cubicBezTo>
                    <a:pt x="113207" y="2424"/>
                    <a:pt x="101886" y="0"/>
                    <a:pt x="90566" y="0"/>
                  </a:cubicBezTo>
                </a:path>
              </a:pathLst>
            </a:custGeom>
            <a:solidFill>
              <a:srgbClr val="B4B5B6"/>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40" name="Shape 140"/>
            <p:cNvSpPr/>
            <p:nvPr/>
          </p:nvSpPr>
          <p:spPr>
            <a:xfrm>
              <a:off x="7942263" y="3106738"/>
              <a:ext cx="19049" cy="17461"/>
            </a:xfrm>
            <a:custGeom>
              <a:avLst/>
              <a:gdLst/>
              <a:ahLst/>
              <a:cxnLst/>
              <a:rect l="0" t="0" r="0" b="0"/>
              <a:pathLst>
                <a:path w="120000" h="120000" extrusionOk="0">
                  <a:moveTo>
                    <a:pt x="120000" y="53333"/>
                  </a:moveTo>
                  <a:cubicBezTo>
                    <a:pt x="120000" y="53333"/>
                    <a:pt x="120000" y="53333"/>
                    <a:pt x="120000" y="53333"/>
                  </a:cubicBezTo>
                  <a:cubicBezTo>
                    <a:pt x="120000" y="26666"/>
                    <a:pt x="96000" y="0"/>
                    <a:pt x="60000" y="0"/>
                  </a:cubicBezTo>
                  <a:cubicBezTo>
                    <a:pt x="36000" y="0"/>
                    <a:pt x="0" y="26666"/>
                    <a:pt x="0" y="53333"/>
                  </a:cubicBezTo>
                  <a:cubicBezTo>
                    <a:pt x="0" y="93333"/>
                    <a:pt x="36000" y="120000"/>
                    <a:pt x="60000" y="120000"/>
                  </a:cubicBezTo>
                  <a:cubicBezTo>
                    <a:pt x="96000" y="120000"/>
                    <a:pt x="120000" y="93333"/>
                    <a:pt x="120000" y="53333"/>
                  </a:cubicBezTo>
                  <a:close/>
                </a:path>
              </a:pathLst>
            </a:custGeom>
            <a:solidFill>
              <a:srgbClr val="68667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41" name="Shape 141"/>
            <p:cNvSpPr/>
            <p:nvPr/>
          </p:nvSpPr>
          <p:spPr>
            <a:xfrm>
              <a:off x="7953375" y="3197225"/>
              <a:ext cx="109537" cy="76199"/>
            </a:xfrm>
            <a:custGeom>
              <a:avLst/>
              <a:gdLst/>
              <a:ahLst/>
              <a:cxnLst/>
              <a:rect l="0" t="0" r="0" b="0"/>
              <a:pathLst>
                <a:path w="120000" h="120000" extrusionOk="0">
                  <a:moveTo>
                    <a:pt x="38571" y="0"/>
                  </a:moveTo>
                  <a:cubicBezTo>
                    <a:pt x="38571" y="0"/>
                    <a:pt x="62142" y="6153"/>
                    <a:pt x="81428" y="6153"/>
                  </a:cubicBezTo>
                  <a:cubicBezTo>
                    <a:pt x="85714" y="6153"/>
                    <a:pt x="89999" y="9230"/>
                    <a:pt x="94285" y="9230"/>
                  </a:cubicBezTo>
                  <a:cubicBezTo>
                    <a:pt x="98571" y="9230"/>
                    <a:pt x="102857" y="9230"/>
                    <a:pt x="107142" y="9230"/>
                  </a:cubicBezTo>
                  <a:cubicBezTo>
                    <a:pt x="113571" y="9230"/>
                    <a:pt x="117857" y="9230"/>
                    <a:pt x="117857" y="9230"/>
                  </a:cubicBezTo>
                  <a:cubicBezTo>
                    <a:pt x="119999" y="120000"/>
                    <a:pt x="119999" y="120000"/>
                    <a:pt x="119999" y="120000"/>
                  </a:cubicBezTo>
                  <a:cubicBezTo>
                    <a:pt x="119999" y="120000"/>
                    <a:pt x="113571" y="120000"/>
                    <a:pt x="104999" y="120000"/>
                  </a:cubicBezTo>
                  <a:cubicBezTo>
                    <a:pt x="100714" y="120000"/>
                    <a:pt x="96428" y="120000"/>
                    <a:pt x="89999" y="120000"/>
                  </a:cubicBezTo>
                  <a:cubicBezTo>
                    <a:pt x="85714" y="120000"/>
                    <a:pt x="79285" y="116923"/>
                    <a:pt x="75000" y="116923"/>
                  </a:cubicBezTo>
                  <a:cubicBezTo>
                    <a:pt x="53571" y="116923"/>
                    <a:pt x="27857" y="110769"/>
                    <a:pt x="27857" y="110769"/>
                  </a:cubicBezTo>
                  <a:cubicBezTo>
                    <a:pt x="10714" y="107692"/>
                    <a:pt x="0" y="80000"/>
                    <a:pt x="4285" y="49230"/>
                  </a:cubicBezTo>
                  <a:cubicBezTo>
                    <a:pt x="8571" y="18461"/>
                    <a:pt x="23571" y="0"/>
                    <a:pt x="38571" y="0"/>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42" name="Shape 142"/>
            <p:cNvSpPr/>
            <p:nvPr/>
          </p:nvSpPr>
          <p:spPr>
            <a:xfrm>
              <a:off x="8001000" y="3179763"/>
              <a:ext cx="52388" cy="53974"/>
            </a:xfrm>
            <a:custGeom>
              <a:avLst/>
              <a:gdLst/>
              <a:ahLst/>
              <a:cxnLst/>
              <a:rect l="0" t="0" r="0" b="0"/>
              <a:pathLst>
                <a:path w="120000" h="120000" extrusionOk="0">
                  <a:moveTo>
                    <a:pt x="22222" y="0"/>
                  </a:moveTo>
                  <a:cubicBezTo>
                    <a:pt x="48888" y="4285"/>
                    <a:pt x="71111" y="21428"/>
                    <a:pt x="88888" y="38571"/>
                  </a:cubicBezTo>
                  <a:cubicBezTo>
                    <a:pt x="102222" y="55714"/>
                    <a:pt x="111111" y="72857"/>
                    <a:pt x="111111" y="77142"/>
                  </a:cubicBezTo>
                  <a:cubicBezTo>
                    <a:pt x="120000" y="85714"/>
                    <a:pt x="115555" y="102857"/>
                    <a:pt x="106666" y="111428"/>
                  </a:cubicBezTo>
                  <a:cubicBezTo>
                    <a:pt x="97777" y="119999"/>
                    <a:pt x="88888" y="119999"/>
                    <a:pt x="80000" y="107142"/>
                  </a:cubicBezTo>
                  <a:cubicBezTo>
                    <a:pt x="80000" y="107142"/>
                    <a:pt x="80000" y="102857"/>
                    <a:pt x="75555" y="98571"/>
                  </a:cubicBezTo>
                  <a:cubicBezTo>
                    <a:pt x="71111" y="94285"/>
                    <a:pt x="66666" y="85714"/>
                    <a:pt x="62222" y="81428"/>
                  </a:cubicBezTo>
                  <a:cubicBezTo>
                    <a:pt x="53333" y="68571"/>
                    <a:pt x="35555" y="55714"/>
                    <a:pt x="17777" y="51428"/>
                  </a:cubicBezTo>
                  <a:cubicBezTo>
                    <a:pt x="8888" y="51428"/>
                    <a:pt x="0" y="38571"/>
                    <a:pt x="4444" y="25714"/>
                  </a:cubicBezTo>
                  <a:cubicBezTo>
                    <a:pt x="4444" y="8571"/>
                    <a:pt x="13333" y="0"/>
                    <a:pt x="22222" y="0"/>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43" name="Shape 143"/>
            <p:cNvSpPr/>
            <p:nvPr/>
          </p:nvSpPr>
          <p:spPr>
            <a:xfrm>
              <a:off x="8023225" y="2943225"/>
              <a:ext cx="239712" cy="344486"/>
            </a:xfrm>
            <a:custGeom>
              <a:avLst/>
              <a:gdLst/>
              <a:ahLst/>
              <a:cxnLst/>
              <a:rect l="0" t="0" r="0" b="0"/>
              <a:pathLst>
                <a:path w="120000" h="120000" extrusionOk="0">
                  <a:moveTo>
                    <a:pt x="31219" y="120000"/>
                  </a:moveTo>
                  <a:cubicBezTo>
                    <a:pt x="120000" y="114636"/>
                    <a:pt x="120000" y="89832"/>
                    <a:pt x="97560" y="61675"/>
                  </a:cubicBezTo>
                  <a:cubicBezTo>
                    <a:pt x="80000" y="40893"/>
                    <a:pt x="39024" y="6033"/>
                    <a:pt x="12682" y="0"/>
                  </a:cubicBezTo>
                  <a:cubicBezTo>
                    <a:pt x="11707" y="18100"/>
                    <a:pt x="11707" y="18100"/>
                    <a:pt x="11707" y="18100"/>
                  </a:cubicBezTo>
                  <a:cubicBezTo>
                    <a:pt x="0" y="36871"/>
                    <a:pt x="0" y="36871"/>
                    <a:pt x="0" y="36871"/>
                  </a:cubicBezTo>
                  <a:cubicBezTo>
                    <a:pt x="33170" y="50949"/>
                    <a:pt x="42926" y="60335"/>
                    <a:pt x="58536" y="77094"/>
                  </a:cubicBezTo>
                  <a:cubicBezTo>
                    <a:pt x="63414" y="82458"/>
                    <a:pt x="62439" y="83128"/>
                    <a:pt x="62439" y="83128"/>
                  </a:cubicBezTo>
                  <a:cubicBezTo>
                    <a:pt x="58536" y="85139"/>
                    <a:pt x="24390" y="88491"/>
                    <a:pt x="10731" y="87150"/>
                  </a:cubicBezTo>
                  <a:cubicBezTo>
                    <a:pt x="7804" y="119329"/>
                    <a:pt x="7804" y="119329"/>
                    <a:pt x="7804" y="119329"/>
                  </a:cubicBezTo>
                  <a:cubicBezTo>
                    <a:pt x="11707" y="120000"/>
                    <a:pt x="27317" y="120000"/>
                    <a:pt x="31219" y="120000"/>
                  </a:cubicBezTo>
                  <a:close/>
                </a:path>
              </a:pathLst>
            </a:cu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44" name="Shape 144"/>
            <p:cNvSpPr/>
            <p:nvPr/>
          </p:nvSpPr>
          <p:spPr>
            <a:xfrm>
              <a:off x="7620000" y="3557587"/>
              <a:ext cx="74612" cy="171449"/>
            </a:xfrm>
            <a:custGeom>
              <a:avLst/>
              <a:gdLst/>
              <a:ahLst/>
              <a:cxnLst/>
              <a:rect l="0" t="0" r="0" b="0"/>
              <a:pathLst>
                <a:path w="120000" h="120000" extrusionOk="0">
                  <a:moveTo>
                    <a:pt x="120000" y="93033"/>
                  </a:moveTo>
                  <a:cubicBezTo>
                    <a:pt x="120000" y="20224"/>
                    <a:pt x="120000" y="20224"/>
                    <a:pt x="120000" y="20224"/>
                  </a:cubicBezTo>
                  <a:cubicBezTo>
                    <a:pt x="120000" y="20224"/>
                    <a:pt x="56842" y="0"/>
                    <a:pt x="41052" y="20224"/>
                  </a:cubicBezTo>
                  <a:cubicBezTo>
                    <a:pt x="0" y="74157"/>
                    <a:pt x="53684" y="120000"/>
                    <a:pt x="75789" y="120000"/>
                  </a:cubicBezTo>
                  <a:cubicBezTo>
                    <a:pt x="101052" y="120000"/>
                    <a:pt x="120000" y="107865"/>
                    <a:pt x="120000" y="93033"/>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45" name="Shape 145"/>
            <p:cNvSpPr/>
            <p:nvPr/>
          </p:nvSpPr>
          <p:spPr>
            <a:xfrm>
              <a:off x="7678738" y="3608387"/>
              <a:ext cx="34924" cy="82550"/>
            </a:xfrm>
            <a:custGeom>
              <a:avLst/>
              <a:gdLst/>
              <a:ahLst/>
              <a:cxnLst/>
              <a:rect l="0" t="0" r="0" b="0"/>
              <a:pathLst>
                <a:path w="120000" h="120000" extrusionOk="0">
                  <a:moveTo>
                    <a:pt x="120000" y="100465"/>
                  </a:moveTo>
                  <a:cubicBezTo>
                    <a:pt x="120000" y="44651"/>
                    <a:pt x="60000" y="5581"/>
                    <a:pt x="53333" y="5581"/>
                  </a:cubicBezTo>
                  <a:cubicBezTo>
                    <a:pt x="40000" y="0"/>
                    <a:pt x="20000" y="0"/>
                    <a:pt x="6666" y="8372"/>
                  </a:cubicBezTo>
                  <a:cubicBezTo>
                    <a:pt x="0" y="16744"/>
                    <a:pt x="0" y="27906"/>
                    <a:pt x="13333" y="36279"/>
                  </a:cubicBezTo>
                  <a:cubicBezTo>
                    <a:pt x="13333" y="36279"/>
                    <a:pt x="20000" y="36279"/>
                    <a:pt x="20000" y="41860"/>
                  </a:cubicBezTo>
                  <a:cubicBezTo>
                    <a:pt x="26666" y="44651"/>
                    <a:pt x="33333" y="50232"/>
                    <a:pt x="33333" y="55813"/>
                  </a:cubicBezTo>
                  <a:cubicBezTo>
                    <a:pt x="46666" y="66976"/>
                    <a:pt x="53333" y="83720"/>
                    <a:pt x="53333" y="100465"/>
                  </a:cubicBezTo>
                  <a:cubicBezTo>
                    <a:pt x="53333" y="111627"/>
                    <a:pt x="66666" y="120000"/>
                    <a:pt x="86666" y="120000"/>
                  </a:cubicBezTo>
                  <a:cubicBezTo>
                    <a:pt x="106666" y="120000"/>
                    <a:pt x="120000" y="111627"/>
                    <a:pt x="120000" y="100465"/>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46" name="Shape 146"/>
            <p:cNvSpPr/>
            <p:nvPr/>
          </p:nvSpPr>
          <p:spPr>
            <a:xfrm>
              <a:off x="7634286" y="2930525"/>
              <a:ext cx="179388" cy="692149"/>
            </a:xfrm>
            <a:custGeom>
              <a:avLst/>
              <a:gdLst/>
              <a:ahLst/>
              <a:cxnLst/>
              <a:rect l="0" t="0" r="0" b="0"/>
              <a:pathLst>
                <a:path w="120000" h="120000" extrusionOk="0">
                  <a:moveTo>
                    <a:pt x="53478" y="120000"/>
                  </a:moveTo>
                  <a:cubicBezTo>
                    <a:pt x="1304" y="119666"/>
                    <a:pt x="1304" y="119666"/>
                    <a:pt x="1304" y="119666"/>
                  </a:cubicBezTo>
                  <a:cubicBezTo>
                    <a:pt x="1304" y="119666"/>
                    <a:pt x="0" y="46000"/>
                    <a:pt x="5217" y="35666"/>
                  </a:cubicBezTo>
                  <a:cubicBezTo>
                    <a:pt x="11739" y="12333"/>
                    <a:pt x="69130" y="0"/>
                    <a:pt x="120000" y="0"/>
                  </a:cubicBezTo>
                  <a:cubicBezTo>
                    <a:pt x="120000" y="0"/>
                    <a:pt x="76956" y="6333"/>
                    <a:pt x="90000" y="12000"/>
                  </a:cubicBezTo>
                  <a:cubicBezTo>
                    <a:pt x="83478" y="17666"/>
                    <a:pt x="91304" y="23000"/>
                    <a:pt x="86086" y="24333"/>
                  </a:cubicBezTo>
                  <a:cubicBezTo>
                    <a:pt x="67826" y="29000"/>
                    <a:pt x="63913" y="29666"/>
                    <a:pt x="61304" y="37333"/>
                  </a:cubicBezTo>
                  <a:cubicBezTo>
                    <a:pt x="57391" y="47000"/>
                    <a:pt x="53478" y="120000"/>
                    <a:pt x="53478" y="120000"/>
                  </a:cubicBezTo>
                  <a:close/>
                </a:path>
              </a:pathLst>
            </a:cu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47" name="Shape 147"/>
            <p:cNvSpPr/>
            <p:nvPr/>
          </p:nvSpPr>
          <p:spPr>
            <a:xfrm>
              <a:off x="7645400" y="2414588"/>
              <a:ext cx="544513" cy="457200"/>
            </a:xfrm>
            <a:custGeom>
              <a:avLst/>
              <a:gdLst/>
              <a:ahLst/>
              <a:cxnLst/>
              <a:rect l="0" t="0" r="0" b="0"/>
              <a:pathLst>
                <a:path w="120000" h="120000" extrusionOk="0">
                  <a:moveTo>
                    <a:pt x="41720" y="118987"/>
                  </a:moveTo>
                  <a:cubicBezTo>
                    <a:pt x="43440" y="118987"/>
                    <a:pt x="46021" y="119493"/>
                    <a:pt x="49462" y="119493"/>
                  </a:cubicBezTo>
                  <a:cubicBezTo>
                    <a:pt x="55483" y="119493"/>
                    <a:pt x="63655" y="120000"/>
                    <a:pt x="70967" y="118987"/>
                  </a:cubicBezTo>
                  <a:cubicBezTo>
                    <a:pt x="78709" y="118481"/>
                    <a:pt x="86451" y="114936"/>
                    <a:pt x="91182" y="107848"/>
                  </a:cubicBezTo>
                  <a:cubicBezTo>
                    <a:pt x="120000" y="63797"/>
                    <a:pt x="79569" y="0"/>
                    <a:pt x="38279" y="1012"/>
                  </a:cubicBezTo>
                  <a:cubicBezTo>
                    <a:pt x="7741" y="2025"/>
                    <a:pt x="0" y="119493"/>
                    <a:pt x="41720" y="118987"/>
                  </a:cubicBezTo>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48" name="Shape 148"/>
            <p:cNvSpPr/>
            <p:nvPr/>
          </p:nvSpPr>
          <p:spPr>
            <a:xfrm>
              <a:off x="7745413" y="2447925"/>
              <a:ext cx="327025" cy="439736"/>
            </a:xfrm>
            <a:custGeom>
              <a:avLst/>
              <a:gdLst/>
              <a:ahLst/>
              <a:cxnLst/>
              <a:rect l="0" t="0" r="0" b="0"/>
              <a:pathLst>
                <a:path w="120000" h="120000" extrusionOk="0">
                  <a:moveTo>
                    <a:pt x="108571" y="56315"/>
                  </a:moveTo>
                  <a:cubicBezTo>
                    <a:pt x="108571" y="39473"/>
                    <a:pt x="108571" y="39473"/>
                    <a:pt x="108571" y="39473"/>
                  </a:cubicBezTo>
                  <a:cubicBezTo>
                    <a:pt x="108571" y="22105"/>
                    <a:pt x="81428" y="0"/>
                    <a:pt x="60000" y="0"/>
                  </a:cubicBezTo>
                  <a:cubicBezTo>
                    <a:pt x="37857" y="0"/>
                    <a:pt x="10714" y="22105"/>
                    <a:pt x="10714" y="39473"/>
                  </a:cubicBezTo>
                  <a:cubicBezTo>
                    <a:pt x="10714" y="56315"/>
                    <a:pt x="10714" y="56315"/>
                    <a:pt x="10714" y="56315"/>
                  </a:cubicBezTo>
                  <a:cubicBezTo>
                    <a:pt x="5000" y="56315"/>
                    <a:pt x="0" y="59473"/>
                    <a:pt x="0" y="64210"/>
                  </a:cubicBezTo>
                  <a:cubicBezTo>
                    <a:pt x="0" y="72105"/>
                    <a:pt x="0" y="72105"/>
                    <a:pt x="0" y="72105"/>
                  </a:cubicBezTo>
                  <a:cubicBezTo>
                    <a:pt x="0" y="76315"/>
                    <a:pt x="5000" y="80000"/>
                    <a:pt x="10714" y="80000"/>
                  </a:cubicBezTo>
                  <a:cubicBezTo>
                    <a:pt x="10714" y="97368"/>
                    <a:pt x="37857" y="119999"/>
                    <a:pt x="60000" y="119999"/>
                  </a:cubicBezTo>
                  <a:cubicBezTo>
                    <a:pt x="81428" y="119999"/>
                    <a:pt x="108571" y="97368"/>
                    <a:pt x="108571" y="80000"/>
                  </a:cubicBezTo>
                  <a:cubicBezTo>
                    <a:pt x="115000" y="80000"/>
                    <a:pt x="120000" y="76315"/>
                    <a:pt x="120000" y="72105"/>
                  </a:cubicBezTo>
                  <a:cubicBezTo>
                    <a:pt x="120000" y="64210"/>
                    <a:pt x="120000" y="64210"/>
                    <a:pt x="120000" y="64210"/>
                  </a:cubicBezTo>
                  <a:cubicBezTo>
                    <a:pt x="120000" y="59473"/>
                    <a:pt x="115000" y="56315"/>
                    <a:pt x="108571" y="56315"/>
                  </a:cubicBezTo>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49" name="Shape 149"/>
            <p:cNvSpPr/>
            <p:nvPr/>
          </p:nvSpPr>
          <p:spPr>
            <a:xfrm>
              <a:off x="7877175" y="2447925"/>
              <a:ext cx="195263" cy="439736"/>
            </a:xfrm>
            <a:custGeom>
              <a:avLst/>
              <a:gdLst/>
              <a:ahLst/>
              <a:cxnLst/>
              <a:rect l="0" t="0" r="0" b="0"/>
              <a:pathLst>
                <a:path w="120000" h="120000" extrusionOk="0">
                  <a:moveTo>
                    <a:pt x="61200" y="73157"/>
                  </a:moveTo>
                  <a:cubicBezTo>
                    <a:pt x="54000" y="73157"/>
                    <a:pt x="48000" y="70526"/>
                    <a:pt x="48000" y="67368"/>
                  </a:cubicBezTo>
                  <a:cubicBezTo>
                    <a:pt x="46800" y="63684"/>
                    <a:pt x="52800" y="61052"/>
                    <a:pt x="61200" y="60526"/>
                  </a:cubicBezTo>
                  <a:cubicBezTo>
                    <a:pt x="61200" y="60526"/>
                    <a:pt x="61200" y="60526"/>
                    <a:pt x="61200" y="60526"/>
                  </a:cubicBezTo>
                  <a:cubicBezTo>
                    <a:pt x="69600" y="60526"/>
                    <a:pt x="75600" y="63684"/>
                    <a:pt x="75600" y="66842"/>
                  </a:cubicBezTo>
                  <a:cubicBezTo>
                    <a:pt x="75600" y="70000"/>
                    <a:pt x="69600" y="73157"/>
                    <a:pt x="62400" y="73157"/>
                  </a:cubicBezTo>
                  <a:cubicBezTo>
                    <a:pt x="62400" y="73157"/>
                    <a:pt x="61200" y="73157"/>
                    <a:pt x="61200" y="73157"/>
                  </a:cubicBezTo>
                  <a:moveTo>
                    <a:pt x="19200" y="0"/>
                  </a:moveTo>
                  <a:cubicBezTo>
                    <a:pt x="19200" y="64210"/>
                    <a:pt x="19200" y="64210"/>
                    <a:pt x="19200" y="64210"/>
                  </a:cubicBezTo>
                  <a:cubicBezTo>
                    <a:pt x="6000" y="76315"/>
                    <a:pt x="0" y="89473"/>
                    <a:pt x="0" y="89473"/>
                  </a:cubicBezTo>
                  <a:cubicBezTo>
                    <a:pt x="19200" y="91052"/>
                    <a:pt x="19200" y="91052"/>
                    <a:pt x="19200" y="91052"/>
                  </a:cubicBezTo>
                  <a:cubicBezTo>
                    <a:pt x="19200" y="119999"/>
                    <a:pt x="19200" y="119999"/>
                    <a:pt x="19200" y="119999"/>
                  </a:cubicBezTo>
                  <a:cubicBezTo>
                    <a:pt x="55200" y="119999"/>
                    <a:pt x="100800" y="97368"/>
                    <a:pt x="100800" y="80000"/>
                  </a:cubicBezTo>
                  <a:cubicBezTo>
                    <a:pt x="111600" y="80000"/>
                    <a:pt x="120000" y="76315"/>
                    <a:pt x="120000" y="72105"/>
                  </a:cubicBezTo>
                  <a:cubicBezTo>
                    <a:pt x="120000" y="64210"/>
                    <a:pt x="120000" y="64210"/>
                    <a:pt x="120000" y="64210"/>
                  </a:cubicBezTo>
                  <a:cubicBezTo>
                    <a:pt x="120000" y="59473"/>
                    <a:pt x="111600" y="56315"/>
                    <a:pt x="100800" y="56315"/>
                  </a:cubicBezTo>
                  <a:cubicBezTo>
                    <a:pt x="100800" y="39473"/>
                    <a:pt x="100800" y="39473"/>
                    <a:pt x="100800" y="39473"/>
                  </a:cubicBezTo>
                  <a:cubicBezTo>
                    <a:pt x="100800" y="22105"/>
                    <a:pt x="55200" y="0"/>
                    <a:pt x="19200" y="0"/>
                  </a:cubicBezTo>
                </a:path>
              </a:pathLst>
            </a:custGeom>
            <a:solidFill>
              <a:srgbClr val="EB925B"/>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50" name="Shape 150"/>
            <p:cNvSpPr/>
            <p:nvPr/>
          </p:nvSpPr>
          <p:spPr>
            <a:xfrm>
              <a:off x="7807325" y="2670175"/>
              <a:ext cx="47625" cy="46036"/>
            </a:xfrm>
            <a:custGeom>
              <a:avLst/>
              <a:gdLst/>
              <a:ahLst/>
              <a:cxnLst/>
              <a:rect l="0" t="0" r="0" b="0"/>
              <a:pathLst>
                <a:path w="120000" h="120000" extrusionOk="0">
                  <a:moveTo>
                    <a:pt x="60000" y="0"/>
                  </a:moveTo>
                  <a:cubicBezTo>
                    <a:pt x="60000" y="0"/>
                    <a:pt x="60000" y="0"/>
                    <a:pt x="60000" y="0"/>
                  </a:cubicBezTo>
                  <a:cubicBezTo>
                    <a:pt x="25000" y="5000"/>
                    <a:pt x="0" y="30000"/>
                    <a:pt x="5000" y="65000"/>
                  </a:cubicBezTo>
                  <a:cubicBezTo>
                    <a:pt x="5000" y="95000"/>
                    <a:pt x="30000" y="120000"/>
                    <a:pt x="60000" y="120000"/>
                  </a:cubicBezTo>
                  <a:cubicBezTo>
                    <a:pt x="60000" y="120000"/>
                    <a:pt x="65000" y="120000"/>
                    <a:pt x="65000" y="120000"/>
                  </a:cubicBezTo>
                  <a:cubicBezTo>
                    <a:pt x="95000" y="120000"/>
                    <a:pt x="120000" y="90000"/>
                    <a:pt x="120000" y="60000"/>
                  </a:cubicBezTo>
                  <a:cubicBezTo>
                    <a:pt x="120000" y="30000"/>
                    <a:pt x="95000" y="0"/>
                    <a:pt x="60000" y="0"/>
                  </a:cubicBezTo>
                </a:path>
              </a:pathLst>
            </a:custGeom>
            <a:solidFill>
              <a:srgbClr val="E98B5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51" name="Shape 151"/>
            <p:cNvSpPr/>
            <p:nvPr/>
          </p:nvSpPr>
          <p:spPr>
            <a:xfrm>
              <a:off x="7807325" y="2663825"/>
              <a:ext cx="47625" cy="46036"/>
            </a:xfrm>
            <a:custGeom>
              <a:avLst/>
              <a:gdLst/>
              <a:ahLst/>
              <a:cxnLst/>
              <a:rect l="0" t="0" r="0" b="0"/>
              <a:pathLst>
                <a:path w="120000" h="120000" extrusionOk="0">
                  <a:moveTo>
                    <a:pt x="120000" y="60000"/>
                  </a:moveTo>
                  <a:cubicBezTo>
                    <a:pt x="120000" y="90000"/>
                    <a:pt x="95000" y="120000"/>
                    <a:pt x="65000" y="120000"/>
                  </a:cubicBezTo>
                  <a:cubicBezTo>
                    <a:pt x="30000" y="120000"/>
                    <a:pt x="5000" y="95000"/>
                    <a:pt x="5000" y="65000"/>
                  </a:cubicBezTo>
                  <a:cubicBezTo>
                    <a:pt x="0" y="30000"/>
                    <a:pt x="25000" y="5000"/>
                    <a:pt x="60000" y="0"/>
                  </a:cubicBezTo>
                  <a:cubicBezTo>
                    <a:pt x="90000" y="0"/>
                    <a:pt x="120000" y="25000"/>
                    <a:pt x="120000" y="6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52" name="Shape 152"/>
            <p:cNvSpPr/>
            <p:nvPr/>
          </p:nvSpPr>
          <p:spPr>
            <a:xfrm>
              <a:off x="7832725" y="2674938"/>
              <a:ext cx="11113" cy="12699"/>
            </a:xfrm>
            <a:prstGeom prst="ellipse">
              <a:avLst/>
            </a:pr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53" name="Shape 153"/>
            <p:cNvSpPr/>
            <p:nvPr/>
          </p:nvSpPr>
          <p:spPr>
            <a:xfrm>
              <a:off x="7783513" y="2651125"/>
              <a:ext cx="76199" cy="22225"/>
            </a:xfrm>
            <a:custGeom>
              <a:avLst/>
              <a:gdLst/>
              <a:ahLst/>
              <a:cxnLst/>
              <a:rect l="0" t="0" r="0" b="0"/>
              <a:pathLst>
                <a:path w="120000" h="120000" extrusionOk="0">
                  <a:moveTo>
                    <a:pt x="120000" y="100000"/>
                  </a:moveTo>
                  <a:cubicBezTo>
                    <a:pt x="113846" y="50000"/>
                    <a:pt x="95384" y="10000"/>
                    <a:pt x="76923" y="0"/>
                  </a:cubicBezTo>
                  <a:cubicBezTo>
                    <a:pt x="64615" y="0"/>
                    <a:pt x="43076" y="0"/>
                    <a:pt x="24615" y="80000"/>
                  </a:cubicBezTo>
                  <a:cubicBezTo>
                    <a:pt x="21538" y="80000"/>
                    <a:pt x="21538" y="80000"/>
                    <a:pt x="21538" y="80000"/>
                  </a:cubicBezTo>
                  <a:cubicBezTo>
                    <a:pt x="18461" y="80000"/>
                    <a:pt x="15384" y="80000"/>
                    <a:pt x="12307" y="70000"/>
                  </a:cubicBezTo>
                  <a:cubicBezTo>
                    <a:pt x="9230" y="70000"/>
                    <a:pt x="3076" y="50000"/>
                    <a:pt x="3076" y="50000"/>
                  </a:cubicBezTo>
                  <a:cubicBezTo>
                    <a:pt x="3076" y="50000"/>
                    <a:pt x="3076" y="50000"/>
                    <a:pt x="3076" y="50000"/>
                  </a:cubicBezTo>
                  <a:cubicBezTo>
                    <a:pt x="0" y="60000"/>
                    <a:pt x="0" y="60000"/>
                    <a:pt x="0" y="60000"/>
                  </a:cubicBezTo>
                  <a:cubicBezTo>
                    <a:pt x="0" y="60000"/>
                    <a:pt x="3076" y="60000"/>
                    <a:pt x="3076" y="70000"/>
                  </a:cubicBezTo>
                  <a:cubicBezTo>
                    <a:pt x="6153" y="80000"/>
                    <a:pt x="6153" y="90000"/>
                    <a:pt x="9230" y="90000"/>
                  </a:cubicBezTo>
                  <a:cubicBezTo>
                    <a:pt x="12307" y="100000"/>
                    <a:pt x="15384" y="110000"/>
                    <a:pt x="18461" y="110000"/>
                  </a:cubicBezTo>
                  <a:cubicBezTo>
                    <a:pt x="18461" y="120000"/>
                    <a:pt x="21538" y="120000"/>
                    <a:pt x="21538" y="120000"/>
                  </a:cubicBezTo>
                  <a:cubicBezTo>
                    <a:pt x="24615" y="120000"/>
                    <a:pt x="24615" y="120000"/>
                    <a:pt x="24615" y="120000"/>
                  </a:cubicBezTo>
                  <a:cubicBezTo>
                    <a:pt x="24615" y="120000"/>
                    <a:pt x="27692" y="120000"/>
                    <a:pt x="30769" y="110000"/>
                  </a:cubicBezTo>
                  <a:cubicBezTo>
                    <a:pt x="43076" y="50000"/>
                    <a:pt x="58461" y="30000"/>
                    <a:pt x="76923" y="30000"/>
                  </a:cubicBezTo>
                  <a:cubicBezTo>
                    <a:pt x="92307" y="40000"/>
                    <a:pt x="104615" y="70000"/>
                    <a:pt x="110769" y="110000"/>
                  </a:cubicBezTo>
                  <a:cubicBezTo>
                    <a:pt x="110769" y="120000"/>
                    <a:pt x="113846" y="120000"/>
                    <a:pt x="116923" y="120000"/>
                  </a:cubicBezTo>
                  <a:cubicBezTo>
                    <a:pt x="120000" y="110000"/>
                    <a:pt x="120000" y="110000"/>
                    <a:pt x="120000" y="10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54" name="Shape 154"/>
            <p:cNvSpPr/>
            <p:nvPr/>
          </p:nvSpPr>
          <p:spPr>
            <a:xfrm>
              <a:off x="7953375" y="2670175"/>
              <a:ext cx="47625" cy="46036"/>
            </a:xfrm>
            <a:custGeom>
              <a:avLst/>
              <a:gdLst/>
              <a:ahLst/>
              <a:cxnLst/>
              <a:rect l="0" t="0" r="0" b="0"/>
              <a:pathLst>
                <a:path w="120000" h="120000" extrusionOk="0">
                  <a:moveTo>
                    <a:pt x="60000" y="0"/>
                  </a:moveTo>
                  <a:cubicBezTo>
                    <a:pt x="60000" y="0"/>
                    <a:pt x="60000" y="0"/>
                    <a:pt x="60000" y="0"/>
                  </a:cubicBezTo>
                  <a:cubicBezTo>
                    <a:pt x="25000" y="5000"/>
                    <a:pt x="0" y="30000"/>
                    <a:pt x="5000" y="65000"/>
                  </a:cubicBezTo>
                  <a:cubicBezTo>
                    <a:pt x="5000" y="95000"/>
                    <a:pt x="30000" y="120000"/>
                    <a:pt x="60000" y="120000"/>
                  </a:cubicBezTo>
                  <a:cubicBezTo>
                    <a:pt x="60000" y="120000"/>
                    <a:pt x="65000" y="120000"/>
                    <a:pt x="65000" y="120000"/>
                  </a:cubicBezTo>
                  <a:cubicBezTo>
                    <a:pt x="95000" y="120000"/>
                    <a:pt x="120000" y="90000"/>
                    <a:pt x="120000" y="60000"/>
                  </a:cubicBezTo>
                  <a:cubicBezTo>
                    <a:pt x="120000" y="30000"/>
                    <a:pt x="95000" y="0"/>
                    <a:pt x="60000" y="0"/>
                  </a:cubicBezTo>
                </a:path>
              </a:pathLst>
            </a:custGeom>
            <a:solidFill>
              <a:srgbClr val="E3754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55" name="Shape 155"/>
            <p:cNvSpPr/>
            <p:nvPr/>
          </p:nvSpPr>
          <p:spPr>
            <a:xfrm>
              <a:off x="7953375" y="2663825"/>
              <a:ext cx="47625" cy="46036"/>
            </a:xfrm>
            <a:custGeom>
              <a:avLst/>
              <a:gdLst/>
              <a:ahLst/>
              <a:cxnLst/>
              <a:rect l="0" t="0" r="0" b="0"/>
              <a:pathLst>
                <a:path w="120000" h="120000" extrusionOk="0">
                  <a:moveTo>
                    <a:pt x="120000" y="60000"/>
                  </a:moveTo>
                  <a:cubicBezTo>
                    <a:pt x="120000" y="90000"/>
                    <a:pt x="95000" y="120000"/>
                    <a:pt x="65000" y="120000"/>
                  </a:cubicBezTo>
                  <a:cubicBezTo>
                    <a:pt x="30000" y="120000"/>
                    <a:pt x="5000" y="95000"/>
                    <a:pt x="5000" y="65000"/>
                  </a:cubicBezTo>
                  <a:cubicBezTo>
                    <a:pt x="0" y="30000"/>
                    <a:pt x="25000" y="5000"/>
                    <a:pt x="60000" y="0"/>
                  </a:cubicBezTo>
                  <a:cubicBezTo>
                    <a:pt x="90000" y="0"/>
                    <a:pt x="120000" y="25000"/>
                    <a:pt x="120000" y="6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56" name="Shape 156"/>
            <p:cNvSpPr/>
            <p:nvPr/>
          </p:nvSpPr>
          <p:spPr>
            <a:xfrm>
              <a:off x="7978775" y="2674938"/>
              <a:ext cx="11113" cy="12699"/>
            </a:xfrm>
            <a:prstGeom prst="ellipse">
              <a:avLst/>
            </a:pr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57" name="Shape 157"/>
            <p:cNvSpPr/>
            <p:nvPr/>
          </p:nvSpPr>
          <p:spPr>
            <a:xfrm>
              <a:off x="7950200" y="2651125"/>
              <a:ext cx="73025" cy="22225"/>
            </a:xfrm>
            <a:custGeom>
              <a:avLst/>
              <a:gdLst/>
              <a:ahLst/>
              <a:cxnLst/>
              <a:rect l="0" t="0" r="0" b="0"/>
              <a:pathLst>
                <a:path w="120000" h="120000" extrusionOk="0">
                  <a:moveTo>
                    <a:pt x="0" y="100000"/>
                  </a:moveTo>
                  <a:cubicBezTo>
                    <a:pt x="6315" y="50000"/>
                    <a:pt x="25263" y="10000"/>
                    <a:pt x="44210" y="0"/>
                  </a:cubicBezTo>
                  <a:cubicBezTo>
                    <a:pt x="56842" y="0"/>
                    <a:pt x="78947" y="0"/>
                    <a:pt x="97894" y="80000"/>
                  </a:cubicBezTo>
                  <a:cubicBezTo>
                    <a:pt x="101052" y="80000"/>
                    <a:pt x="101052" y="80000"/>
                    <a:pt x="101052" y="80000"/>
                  </a:cubicBezTo>
                  <a:cubicBezTo>
                    <a:pt x="101052" y="80000"/>
                    <a:pt x="104210" y="80000"/>
                    <a:pt x="107368" y="70000"/>
                  </a:cubicBezTo>
                  <a:cubicBezTo>
                    <a:pt x="113684" y="70000"/>
                    <a:pt x="120000" y="50000"/>
                    <a:pt x="120000" y="50000"/>
                  </a:cubicBezTo>
                  <a:cubicBezTo>
                    <a:pt x="120000" y="50000"/>
                    <a:pt x="120000" y="50000"/>
                    <a:pt x="120000" y="50000"/>
                  </a:cubicBezTo>
                  <a:cubicBezTo>
                    <a:pt x="120000" y="60000"/>
                    <a:pt x="120000" y="60000"/>
                    <a:pt x="120000" y="60000"/>
                  </a:cubicBezTo>
                  <a:cubicBezTo>
                    <a:pt x="120000" y="60000"/>
                    <a:pt x="120000" y="60000"/>
                    <a:pt x="120000" y="70000"/>
                  </a:cubicBezTo>
                  <a:cubicBezTo>
                    <a:pt x="116842" y="80000"/>
                    <a:pt x="113684" y="90000"/>
                    <a:pt x="113684" y="90000"/>
                  </a:cubicBezTo>
                  <a:cubicBezTo>
                    <a:pt x="110526" y="100000"/>
                    <a:pt x="107368" y="110000"/>
                    <a:pt x="104210" y="110000"/>
                  </a:cubicBezTo>
                  <a:cubicBezTo>
                    <a:pt x="101052" y="120000"/>
                    <a:pt x="101052" y="120000"/>
                    <a:pt x="101052" y="120000"/>
                  </a:cubicBezTo>
                  <a:cubicBezTo>
                    <a:pt x="97894" y="120000"/>
                    <a:pt x="97894" y="120000"/>
                    <a:pt x="97894" y="120000"/>
                  </a:cubicBezTo>
                  <a:cubicBezTo>
                    <a:pt x="94736" y="120000"/>
                    <a:pt x="94736" y="120000"/>
                    <a:pt x="91578" y="110000"/>
                  </a:cubicBezTo>
                  <a:cubicBezTo>
                    <a:pt x="78947" y="50000"/>
                    <a:pt x="63157" y="30000"/>
                    <a:pt x="44210" y="30000"/>
                  </a:cubicBezTo>
                  <a:cubicBezTo>
                    <a:pt x="28421" y="40000"/>
                    <a:pt x="12631" y="70000"/>
                    <a:pt x="9473" y="110000"/>
                  </a:cubicBezTo>
                  <a:cubicBezTo>
                    <a:pt x="6315" y="120000"/>
                    <a:pt x="3157" y="120000"/>
                    <a:pt x="3157" y="120000"/>
                  </a:cubicBezTo>
                  <a:cubicBezTo>
                    <a:pt x="0" y="110000"/>
                    <a:pt x="0" y="110000"/>
                    <a:pt x="0" y="10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58" name="Shape 158"/>
            <p:cNvSpPr/>
            <p:nvPr/>
          </p:nvSpPr>
          <p:spPr>
            <a:xfrm>
              <a:off x="7697788" y="2392363"/>
              <a:ext cx="420687" cy="287337"/>
            </a:xfrm>
            <a:custGeom>
              <a:avLst/>
              <a:gdLst/>
              <a:ahLst/>
              <a:cxnLst/>
              <a:rect l="0" t="0" r="0" b="0"/>
              <a:pathLst>
                <a:path w="120000" h="120000" extrusionOk="0">
                  <a:moveTo>
                    <a:pt x="120000" y="120000"/>
                  </a:moveTo>
                  <a:cubicBezTo>
                    <a:pt x="109444" y="101476"/>
                    <a:pt x="115555" y="0"/>
                    <a:pt x="58333" y="4832"/>
                  </a:cubicBezTo>
                  <a:cubicBezTo>
                    <a:pt x="0" y="8859"/>
                    <a:pt x="18333" y="98255"/>
                    <a:pt x="21666" y="109530"/>
                  </a:cubicBezTo>
                  <a:cubicBezTo>
                    <a:pt x="23888" y="107919"/>
                    <a:pt x="37222" y="79731"/>
                    <a:pt x="42777" y="60402"/>
                  </a:cubicBezTo>
                  <a:cubicBezTo>
                    <a:pt x="57222" y="95838"/>
                    <a:pt x="103333" y="115973"/>
                    <a:pt x="120000" y="12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59" name="Shape 159"/>
            <p:cNvSpPr/>
            <p:nvPr/>
          </p:nvSpPr>
          <p:spPr>
            <a:xfrm>
              <a:off x="7864475" y="2798763"/>
              <a:ext cx="93663" cy="42861"/>
            </a:xfrm>
            <a:custGeom>
              <a:avLst/>
              <a:gdLst/>
              <a:ahLst/>
              <a:cxnLst/>
              <a:rect l="0" t="0" r="0" b="0"/>
              <a:pathLst>
                <a:path w="120000" h="120000" extrusionOk="0">
                  <a:moveTo>
                    <a:pt x="120000" y="0"/>
                  </a:moveTo>
                  <a:cubicBezTo>
                    <a:pt x="120000" y="65454"/>
                    <a:pt x="92500" y="120000"/>
                    <a:pt x="60000" y="120000"/>
                  </a:cubicBezTo>
                  <a:cubicBezTo>
                    <a:pt x="27500" y="120000"/>
                    <a:pt x="0" y="65454"/>
                    <a:pt x="0" y="0"/>
                  </a:cubicBezTo>
                  <a:lnTo>
                    <a:pt x="120000" y="0"/>
                  </a:lnTo>
                  <a:close/>
                </a:path>
              </a:pathLst>
            </a:custGeom>
            <a:solidFill>
              <a:srgbClr val="F05D4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60" name="Shape 160"/>
            <p:cNvSpPr/>
            <p:nvPr/>
          </p:nvSpPr>
          <p:spPr>
            <a:xfrm>
              <a:off x="7872413" y="2798763"/>
              <a:ext cx="77788" cy="15875"/>
            </a:xfrm>
            <a:custGeom>
              <a:avLst/>
              <a:gdLst/>
              <a:ahLst/>
              <a:cxnLst/>
              <a:rect l="0" t="0" r="0" b="0"/>
              <a:pathLst>
                <a:path w="120000" h="120000" extrusionOk="0">
                  <a:moveTo>
                    <a:pt x="108000" y="120000"/>
                  </a:moveTo>
                  <a:cubicBezTo>
                    <a:pt x="12000" y="120000"/>
                    <a:pt x="12000" y="120000"/>
                    <a:pt x="12000" y="120000"/>
                  </a:cubicBezTo>
                  <a:cubicBezTo>
                    <a:pt x="6000" y="120000"/>
                    <a:pt x="0" y="90000"/>
                    <a:pt x="0" y="60000"/>
                  </a:cubicBezTo>
                  <a:cubicBezTo>
                    <a:pt x="0" y="0"/>
                    <a:pt x="0" y="0"/>
                    <a:pt x="0" y="0"/>
                  </a:cubicBezTo>
                  <a:cubicBezTo>
                    <a:pt x="120000" y="0"/>
                    <a:pt x="120000" y="0"/>
                    <a:pt x="120000" y="0"/>
                  </a:cubicBezTo>
                  <a:cubicBezTo>
                    <a:pt x="120000" y="60000"/>
                    <a:pt x="120000" y="60000"/>
                    <a:pt x="120000" y="60000"/>
                  </a:cubicBezTo>
                  <a:cubicBezTo>
                    <a:pt x="120000" y="90000"/>
                    <a:pt x="114000" y="120000"/>
                    <a:pt x="108000" y="120000"/>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grpSp>
        <p:nvGrpSpPr>
          <p:cNvPr id="161" name="Shape 161"/>
          <p:cNvGrpSpPr/>
          <p:nvPr/>
        </p:nvGrpSpPr>
        <p:grpSpPr>
          <a:xfrm>
            <a:off x="671116" y="4044238"/>
            <a:ext cx="2139058" cy="2988833"/>
            <a:chOff x="-5615882" y="1923593"/>
            <a:chExt cx="946149" cy="1322024"/>
          </a:xfrm>
        </p:grpSpPr>
        <p:sp>
          <p:nvSpPr>
            <p:cNvPr id="162" name="Shape 162"/>
            <p:cNvSpPr/>
            <p:nvPr/>
          </p:nvSpPr>
          <p:spPr>
            <a:xfrm>
              <a:off x="-5234882" y="2395082"/>
              <a:ext cx="180975" cy="303213"/>
            </a:xfrm>
            <a:custGeom>
              <a:avLst/>
              <a:gdLst/>
              <a:ahLst/>
              <a:cxnLst/>
              <a:rect l="0" t="0" r="0" b="0"/>
              <a:pathLst>
                <a:path w="120000" h="120000" extrusionOk="0">
                  <a:moveTo>
                    <a:pt x="119999" y="31413"/>
                  </a:moveTo>
                  <a:lnTo>
                    <a:pt x="106315" y="27643"/>
                  </a:lnTo>
                  <a:lnTo>
                    <a:pt x="106315" y="0"/>
                  </a:lnTo>
                  <a:lnTo>
                    <a:pt x="13684" y="0"/>
                  </a:lnTo>
                  <a:lnTo>
                    <a:pt x="13684" y="27643"/>
                  </a:lnTo>
                  <a:lnTo>
                    <a:pt x="0" y="30785"/>
                  </a:lnTo>
                  <a:lnTo>
                    <a:pt x="3157" y="108691"/>
                  </a:lnTo>
                  <a:lnTo>
                    <a:pt x="13684" y="108691"/>
                  </a:lnTo>
                  <a:lnTo>
                    <a:pt x="13684" y="120000"/>
                  </a:lnTo>
                  <a:lnTo>
                    <a:pt x="106315" y="120000"/>
                  </a:lnTo>
                  <a:lnTo>
                    <a:pt x="106315" y="108691"/>
                  </a:lnTo>
                  <a:lnTo>
                    <a:pt x="116842" y="108691"/>
                  </a:lnTo>
                  <a:lnTo>
                    <a:pt x="119999" y="31413"/>
                  </a:ln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63" name="Shape 163"/>
            <p:cNvSpPr/>
            <p:nvPr/>
          </p:nvSpPr>
          <p:spPr>
            <a:xfrm>
              <a:off x="-5234882" y="2395082"/>
              <a:ext cx="180975" cy="303213"/>
            </a:xfrm>
            <a:custGeom>
              <a:avLst/>
              <a:gdLst/>
              <a:ahLst/>
              <a:cxnLst/>
              <a:rect l="0" t="0" r="0" b="0"/>
              <a:pathLst>
                <a:path w="120000" h="120000" extrusionOk="0">
                  <a:moveTo>
                    <a:pt x="119999" y="31413"/>
                  </a:moveTo>
                  <a:lnTo>
                    <a:pt x="106315" y="27643"/>
                  </a:lnTo>
                  <a:lnTo>
                    <a:pt x="106315" y="0"/>
                  </a:lnTo>
                  <a:lnTo>
                    <a:pt x="13684" y="0"/>
                  </a:lnTo>
                  <a:lnTo>
                    <a:pt x="13684" y="27643"/>
                  </a:lnTo>
                  <a:lnTo>
                    <a:pt x="0" y="30785"/>
                  </a:lnTo>
                  <a:lnTo>
                    <a:pt x="3157" y="108691"/>
                  </a:lnTo>
                  <a:lnTo>
                    <a:pt x="13684" y="108691"/>
                  </a:lnTo>
                  <a:lnTo>
                    <a:pt x="13684" y="120000"/>
                  </a:lnTo>
                  <a:lnTo>
                    <a:pt x="106315" y="120000"/>
                  </a:lnTo>
                  <a:lnTo>
                    <a:pt x="106315" y="108691"/>
                  </a:lnTo>
                  <a:lnTo>
                    <a:pt x="116842" y="108691"/>
                  </a:lnTo>
                  <a:lnTo>
                    <a:pt x="119999" y="31413"/>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64" name="Shape 164"/>
            <p:cNvSpPr/>
            <p:nvPr/>
          </p:nvSpPr>
          <p:spPr>
            <a:xfrm>
              <a:off x="-5214244" y="2407782"/>
              <a:ext cx="0" cy="26987"/>
            </a:xfrm>
            <a:custGeom>
              <a:avLst/>
              <a:gdLst/>
              <a:ahLst/>
              <a:cxnLst/>
              <a:rect l="0" t="0" r="0" b="0"/>
              <a:pathLst>
                <a:path w="120000" h="120000" extrusionOk="0">
                  <a:moveTo>
                    <a:pt x="0" y="0"/>
                  </a:moveTo>
                  <a:cubicBezTo>
                    <a:pt x="0" y="119999"/>
                    <a:pt x="0" y="119999"/>
                    <a:pt x="0" y="119999"/>
                  </a:cubicBezTo>
                  <a:cubicBezTo>
                    <a:pt x="0" y="119999"/>
                    <a:pt x="0" y="119999"/>
                    <a:pt x="0" y="119999"/>
                  </a:cubicBezTo>
                  <a:cubicBezTo>
                    <a:pt x="0" y="0"/>
                    <a:pt x="0" y="0"/>
                    <a:pt x="0" y="0"/>
                  </a:cubicBezTo>
                  <a:cubicBezTo>
                    <a:pt x="0" y="0"/>
                    <a:pt x="0" y="0"/>
                    <a:pt x="0" y="0"/>
                  </a:cubicBezTo>
                </a:path>
              </a:pathLst>
            </a:custGeom>
            <a:solidFill>
              <a:srgbClr val="E3B9A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65" name="Shape 165"/>
            <p:cNvSpPr/>
            <p:nvPr/>
          </p:nvSpPr>
          <p:spPr>
            <a:xfrm>
              <a:off x="-5214244" y="2407782"/>
              <a:ext cx="139699" cy="49212"/>
            </a:xfrm>
            <a:custGeom>
              <a:avLst/>
              <a:gdLst/>
              <a:ahLst/>
              <a:cxnLst/>
              <a:rect l="0" t="0" r="0" b="0"/>
              <a:pathLst>
                <a:path w="120000" h="120000" extrusionOk="0">
                  <a:moveTo>
                    <a:pt x="120000" y="0"/>
                  </a:moveTo>
                  <a:cubicBezTo>
                    <a:pt x="100000" y="36923"/>
                    <a:pt x="78333" y="64615"/>
                    <a:pt x="60000" y="64615"/>
                  </a:cubicBezTo>
                  <a:cubicBezTo>
                    <a:pt x="60000" y="64615"/>
                    <a:pt x="60000" y="64615"/>
                    <a:pt x="60000" y="64615"/>
                  </a:cubicBezTo>
                  <a:cubicBezTo>
                    <a:pt x="60000" y="64615"/>
                    <a:pt x="60000" y="64615"/>
                    <a:pt x="60000" y="64615"/>
                  </a:cubicBezTo>
                  <a:cubicBezTo>
                    <a:pt x="60000" y="64615"/>
                    <a:pt x="60000" y="64615"/>
                    <a:pt x="60000" y="64615"/>
                  </a:cubicBezTo>
                  <a:cubicBezTo>
                    <a:pt x="43333" y="64615"/>
                    <a:pt x="21666" y="36923"/>
                    <a:pt x="0" y="0"/>
                  </a:cubicBezTo>
                  <a:cubicBezTo>
                    <a:pt x="0" y="64615"/>
                    <a:pt x="0" y="64615"/>
                    <a:pt x="0" y="64615"/>
                  </a:cubicBezTo>
                  <a:cubicBezTo>
                    <a:pt x="120000" y="120000"/>
                    <a:pt x="120000" y="120000"/>
                    <a:pt x="120000" y="120000"/>
                  </a:cubicBezTo>
                  <a:cubicBezTo>
                    <a:pt x="120000" y="0"/>
                    <a:pt x="120000" y="0"/>
                    <a:pt x="120000" y="0"/>
                  </a:cubicBezTo>
                </a:path>
              </a:pathLst>
            </a:custGeom>
            <a:solidFill>
              <a:srgbClr val="D77E4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66" name="Shape 166"/>
            <p:cNvSpPr/>
            <p:nvPr/>
          </p:nvSpPr>
          <p:spPr>
            <a:xfrm>
              <a:off x="-5357119" y="3165018"/>
              <a:ext cx="430213" cy="80599"/>
            </a:xfrm>
            <a:prstGeom prst="rect">
              <a:avLst/>
            </a:prstGeom>
            <a:solidFill>
              <a:srgbClr val="221F1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67" name="Shape 167"/>
            <p:cNvSpPr/>
            <p:nvPr/>
          </p:nvSpPr>
          <p:spPr>
            <a:xfrm>
              <a:off x="-5187257" y="3153907"/>
              <a:ext cx="88900" cy="66674"/>
            </a:xfrm>
            <a:custGeom>
              <a:avLst/>
              <a:gdLst/>
              <a:ahLst/>
              <a:cxnLst/>
              <a:rect l="0" t="0" r="0" b="0"/>
              <a:pathLst>
                <a:path w="120000" h="120000" extrusionOk="0">
                  <a:moveTo>
                    <a:pt x="86086" y="120000"/>
                  </a:moveTo>
                  <a:cubicBezTo>
                    <a:pt x="36521" y="120000"/>
                    <a:pt x="36521" y="120000"/>
                    <a:pt x="36521" y="120000"/>
                  </a:cubicBezTo>
                  <a:cubicBezTo>
                    <a:pt x="15652" y="120000"/>
                    <a:pt x="0" y="99428"/>
                    <a:pt x="0" y="75428"/>
                  </a:cubicBezTo>
                  <a:cubicBezTo>
                    <a:pt x="0" y="44571"/>
                    <a:pt x="0" y="44571"/>
                    <a:pt x="0" y="44571"/>
                  </a:cubicBezTo>
                  <a:cubicBezTo>
                    <a:pt x="0" y="20571"/>
                    <a:pt x="15652" y="0"/>
                    <a:pt x="36521" y="0"/>
                  </a:cubicBezTo>
                  <a:cubicBezTo>
                    <a:pt x="86086" y="0"/>
                    <a:pt x="86086" y="0"/>
                    <a:pt x="86086" y="0"/>
                  </a:cubicBezTo>
                  <a:cubicBezTo>
                    <a:pt x="104347" y="0"/>
                    <a:pt x="120000" y="20571"/>
                    <a:pt x="120000" y="44571"/>
                  </a:cubicBezTo>
                  <a:cubicBezTo>
                    <a:pt x="120000" y="75428"/>
                    <a:pt x="120000" y="75428"/>
                    <a:pt x="120000" y="75428"/>
                  </a:cubicBezTo>
                  <a:cubicBezTo>
                    <a:pt x="120000" y="99428"/>
                    <a:pt x="104347" y="120000"/>
                    <a:pt x="86086" y="120000"/>
                  </a:cubicBezTo>
                  <a:close/>
                  <a:moveTo>
                    <a:pt x="36521" y="20571"/>
                  </a:moveTo>
                  <a:cubicBezTo>
                    <a:pt x="26086" y="20571"/>
                    <a:pt x="18260" y="30857"/>
                    <a:pt x="18260" y="44571"/>
                  </a:cubicBezTo>
                  <a:cubicBezTo>
                    <a:pt x="18260" y="75428"/>
                    <a:pt x="18260" y="75428"/>
                    <a:pt x="18260" y="75428"/>
                  </a:cubicBezTo>
                  <a:cubicBezTo>
                    <a:pt x="18260" y="89142"/>
                    <a:pt x="26086" y="99428"/>
                    <a:pt x="36521" y="99428"/>
                  </a:cubicBezTo>
                  <a:cubicBezTo>
                    <a:pt x="86086" y="99428"/>
                    <a:pt x="86086" y="99428"/>
                    <a:pt x="86086" y="99428"/>
                  </a:cubicBezTo>
                  <a:cubicBezTo>
                    <a:pt x="93913" y="99428"/>
                    <a:pt x="101739" y="89142"/>
                    <a:pt x="101739" y="75428"/>
                  </a:cubicBezTo>
                  <a:cubicBezTo>
                    <a:pt x="101739" y="44571"/>
                    <a:pt x="101739" y="44571"/>
                    <a:pt x="101739" y="44571"/>
                  </a:cubicBezTo>
                  <a:cubicBezTo>
                    <a:pt x="101739" y="30857"/>
                    <a:pt x="93913" y="20571"/>
                    <a:pt x="86086" y="20571"/>
                  </a:cubicBezTo>
                  <a:lnTo>
                    <a:pt x="36521" y="20571"/>
                  </a:lnTo>
                  <a:close/>
                </a:path>
              </a:pathLst>
            </a:custGeom>
            <a:solidFill>
              <a:srgbClr val="4341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68" name="Shape 168"/>
            <p:cNvSpPr/>
            <p:nvPr/>
          </p:nvSpPr>
          <p:spPr>
            <a:xfrm>
              <a:off x="-5474594" y="2471282"/>
              <a:ext cx="658812" cy="695325"/>
            </a:xfrm>
            <a:custGeom>
              <a:avLst/>
              <a:gdLst/>
              <a:ahLst/>
              <a:cxnLst/>
              <a:rect l="0" t="0" r="0" b="0"/>
              <a:pathLst>
                <a:path w="120000" h="120000" extrusionOk="0">
                  <a:moveTo>
                    <a:pt x="114352" y="18614"/>
                  </a:moveTo>
                  <a:cubicBezTo>
                    <a:pt x="109411" y="8975"/>
                    <a:pt x="96352" y="6648"/>
                    <a:pt x="77647" y="664"/>
                  </a:cubicBezTo>
                  <a:cubicBezTo>
                    <a:pt x="76941" y="332"/>
                    <a:pt x="76235" y="0"/>
                    <a:pt x="75529" y="0"/>
                  </a:cubicBezTo>
                  <a:cubicBezTo>
                    <a:pt x="75529" y="0"/>
                    <a:pt x="75529" y="0"/>
                    <a:pt x="75529" y="0"/>
                  </a:cubicBezTo>
                  <a:cubicBezTo>
                    <a:pt x="74470" y="6648"/>
                    <a:pt x="70941" y="14958"/>
                    <a:pt x="60000" y="15955"/>
                  </a:cubicBezTo>
                  <a:cubicBezTo>
                    <a:pt x="49058" y="14958"/>
                    <a:pt x="45882" y="6648"/>
                    <a:pt x="44470" y="0"/>
                  </a:cubicBezTo>
                  <a:cubicBezTo>
                    <a:pt x="44470" y="0"/>
                    <a:pt x="44470" y="0"/>
                    <a:pt x="44470" y="0"/>
                  </a:cubicBezTo>
                  <a:cubicBezTo>
                    <a:pt x="43764" y="0"/>
                    <a:pt x="43058" y="332"/>
                    <a:pt x="42352" y="664"/>
                  </a:cubicBezTo>
                  <a:cubicBezTo>
                    <a:pt x="23647" y="6648"/>
                    <a:pt x="10588" y="8975"/>
                    <a:pt x="6000" y="18614"/>
                  </a:cubicBezTo>
                  <a:cubicBezTo>
                    <a:pt x="0" y="30581"/>
                    <a:pt x="16941" y="43545"/>
                    <a:pt x="16941" y="43545"/>
                  </a:cubicBezTo>
                  <a:cubicBezTo>
                    <a:pt x="16941" y="43545"/>
                    <a:pt x="18352" y="120000"/>
                    <a:pt x="20823" y="120000"/>
                  </a:cubicBezTo>
                  <a:cubicBezTo>
                    <a:pt x="60000" y="120000"/>
                    <a:pt x="60000" y="120000"/>
                    <a:pt x="60000" y="120000"/>
                  </a:cubicBezTo>
                  <a:cubicBezTo>
                    <a:pt x="99176" y="120000"/>
                    <a:pt x="99176" y="120000"/>
                    <a:pt x="99176" y="120000"/>
                  </a:cubicBezTo>
                  <a:cubicBezTo>
                    <a:pt x="101647" y="120000"/>
                    <a:pt x="103411" y="43545"/>
                    <a:pt x="103411" y="43545"/>
                  </a:cubicBezTo>
                  <a:cubicBezTo>
                    <a:pt x="103411" y="43545"/>
                    <a:pt x="120000" y="30581"/>
                    <a:pt x="114352" y="18614"/>
                  </a:cubicBezTo>
                </a:path>
              </a:pathLst>
            </a:custGeom>
            <a:solidFill>
              <a:schemeClr val="accent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69" name="Shape 169"/>
            <p:cNvSpPr/>
            <p:nvPr/>
          </p:nvSpPr>
          <p:spPr>
            <a:xfrm>
              <a:off x="-5177732" y="2525257"/>
              <a:ext cx="68263" cy="52388"/>
            </a:xfrm>
            <a:custGeom>
              <a:avLst/>
              <a:gdLst/>
              <a:ahLst/>
              <a:cxnLst/>
              <a:rect l="0" t="0" r="0" b="0"/>
              <a:pathLst>
                <a:path w="120000" h="120000" extrusionOk="0">
                  <a:moveTo>
                    <a:pt x="120000" y="61818"/>
                  </a:moveTo>
                  <a:lnTo>
                    <a:pt x="94883" y="120000"/>
                  </a:lnTo>
                  <a:lnTo>
                    <a:pt x="25116" y="120000"/>
                  </a:lnTo>
                  <a:lnTo>
                    <a:pt x="0" y="61818"/>
                  </a:lnTo>
                  <a:lnTo>
                    <a:pt x="58604" y="0"/>
                  </a:lnTo>
                  <a:lnTo>
                    <a:pt x="120000" y="61818"/>
                  </a:lnTo>
                  <a:close/>
                </a:path>
              </a:pathLst>
            </a:custGeom>
            <a:solidFill>
              <a:srgbClr val="0081B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70" name="Shape 170"/>
            <p:cNvSpPr/>
            <p:nvPr/>
          </p:nvSpPr>
          <p:spPr>
            <a:xfrm>
              <a:off x="-5269807" y="2460168"/>
              <a:ext cx="125412" cy="109537"/>
            </a:xfrm>
            <a:custGeom>
              <a:avLst/>
              <a:gdLst/>
              <a:ahLst/>
              <a:cxnLst/>
              <a:rect l="0" t="0" r="0" b="0"/>
              <a:pathLst>
                <a:path w="120000" h="120000" extrusionOk="0">
                  <a:moveTo>
                    <a:pt x="120000" y="71304"/>
                  </a:moveTo>
                  <a:lnTo>
                    <a:pt x="78987" y="120000"/>
                  </a:lnTo>
                  <a:lnTo>
                    <a:pt x="0" y="26086"/>
                  </a:lnTo>
                  <a:lnTo>
                    <a:pt x="53164" y="0"/>
                  </a:lnTo>
                  <a:lnTo>
                    <a:pt x="69873" y="15652"/>
                  </a:lnTo>
                  <a:lnTo>
                    <a:pt x="120000" y="71304"/>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71" name="Shape 171"/>
            <p:cNvSpPr/>
            <p:nvPr/>
          </p:nvSpPr>
          <p:spPr>
            <a:xfrm>
              <a:off x="-5144394" y="2460168"/>
              <a:ext cx="125412" cy="109537"/>
            </a:xfrm>
            <a:custGeom>
              <a:avLst/>
              <a:gdLst/>
              <a:ahLst/>
              <a:cxnLst/>
              <a:rect l="0" t="0" r="0" b="0"/>
              <a:pathLst>
                <a:path w="120000" h="120000" extrusionOk="0">
                  <a:moveTo>
                    <a:pt x="0" y="71304"/>
                  </a:moveTo>
                  <a:lnTo>
                    <a:pt x="41012" y="120000"/>
                  </a:lnTo>
                  <a:lnTo>
                    <a:pt x="120000" y="26086"/>
                  </a:lnTo>
                  <a:lnTo>
                    <a:pt x="68354" y="0"/>
                  </a:lnTo>
                  <a:lnTo>
                    <a:pt x="51645" y="15652"/>
                  </a:lnTo>
                  <a:lnTo>
                    <a:pt x="0" y="71304"/>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72" name="Shape 172"/>
            <p:cNvSpPr/>
            <p:nvPr/>
          </p:nvSpPr>
          <p:spPr>
            <a:xfrm>
              <a:off x="-5180907" y="2582407"/>
              <a:ext cx="73025" cy="573088"/>
            </a:xfrm>
            <a:custGeom>
              <a:avLst/>
              <a:gdLst/>
              <a:ahLst/>
              <a:cxnLst/>
              <a:rect l="0" t="0" r="0" b="0"/>
              <a:pathLst>
                <a:path w="120000" h="120000" extrusionOk="0">
                  <a:moveTo>
                    <a:pt x="93913" y="0"/>
                  </a:moveTo>
                  <a:lnTo>
                    <a:pt x="120000" y="111357"/>
                  </a:lnTo>
                  <a:lnTo>
                    <a:pt x="60000" y="120000"/>
                  </a:lnTo>
                  <a:lnTo>
                    <a:pt x="0" y="111357"/>
                  </a:lnTo>
                  <a:lnTo>
                    <a:pt x="28695" y="0"/>
                  </a:lnTo>
                  <a:lnTo>
                    <a:pt x="93913" y="0"/>
                  </a:lnTo>
                  <a:close/>
                </a:path>
              </a:pathLst>
            </a:custGeom>
            <a:solidFill>
              <a:srgbClr val="0081B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73" name="Shape 173"/>
            <p:cNvSpPr/>
            <p:nvPr/>
          </p:nvSpPr>
          <p:spPr>
            <a:xfrm>
              <a:off x="-5180907" y="2582407"/>
              <a:ext cx="73025" cy="573088"/>
            </a:xfrm>
            <a:custGeom>
              <a:avLst/>
              <a:gdLst/>
              <a:ahLst/>
              <a:cxnLst/>
              <a:rect l="0" t="0" r="0" b="0"/>
              <a:pathLst>
                <a:path w="120000" h="120000" extrusionOk="0">
                  <a:moveTo>
                    <a:pt x="93913" y="0"/>
                  </a:moveTo>
                  <a:lnTo>
                    <a:pt x="120000" y="111357"/>
                  </a:lnTo>
                  <a:lnTo>
                    <a:pt x="60000" y="120000"/>
                  </a:lnTo>
                  <a:lnTo>
                    <a:pt x="0" y="111357"/>
                  </a:lnTo>
                  <a:lnTo>
                    <a:pt x="28695" y="0"/>
                  </a:lnTo>
                  <a:lnTo>
                    <a:pt x="93913" y="0"/>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74" name="Shape 174"/>
            <p:cNvSpPr/>
            <p:nvPr/>
          </p:nvSpPr>
          <p:spPr>
            <a:xfrm>
              <a:off x="-5338069" y="2644318"/>
              <a:ext cx="393700" cy="312737"/>
            </a:xfrm>
            <a:custGeom>
              <a:avLst/>
              <a:gdLst/>
              <a:ahLst/>
              <a:cxnLst/>
              <a:rect l="0" t="0" r="0" b="0"/>
              <a:pathLst>
                <a:path w="120000" h="120000" extrusionOk="0">
                  <a:moveTo>
                    <a:pt x="102266" y="120000"/>
                  </a:moveTo>
                  <a:cubicBezTo>
                    <a:pt x="17733" y="120000"/>
                    <a:pt x="17733" y="120000"/>
                    <a:pt x="17733" y="120000"/>
                  </a:cubicBezTo>
                  <a:cubicBezTo>
                    <a:pt x="10640" y="120000"/>
                    <a:pt x="5320" y="113333"/>
                    <a:pt x="5320" y="104444"/>
                  </a:cubicBezTo>
                  <a:cubicBezTo>
                    <a:pt x="0" y="15555"/>
                    <a:pt x="0" y="15555"/>
                    <a:pt x="0" y="15555"/>
                  </a:cubicBezTo>
                  <a:cubicBezTo>
                    <a:pt x="0" y="6666"/>
                    <a:pt x="5320" y="0"/>
                    <a:pt x="12413" y="0"/>
                  </a:cubicBezTo>
                  <a:cubicBezTo>
                    <a:pt x="107586" y="0"/>
                    <a:pt x="107586" y="0"/>
                    <a:pt x="107586" y="0"/>
                  </a:cubicBezTo>
                  <a:cubicBezTo>
                    <a:pt x="114679" y="0"/>
                    <a:pt x="120000" y="6666"/>
                    <a:pt x="120000" y="15555"/>
                  </a:cubicBezTo>
                  <a:cubicBezTo>
                    <a:pt x="114679" y="104444"/>
                    <a:pt x="114679" y="104444"/>
                    <a:pt x="114679" y="104444"/>
                  </a:cubicBezTo>
                  <a:cubicBezTo>
                    <a:pt x="114679" y="113333"/>
                    <a:pt x="109359" y="120000"/>
                    <a:pt x="102266" y="120000"/>
                  </a:cubicBezTo>
                </a:path>
              </a:pathLst>
            </a:custGeom>
            <a:solidFill>
              <a:srgbClr val="4F4C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75" name="Shape 175"/>
            <p:cNvSpPr/>
            <p:nvPr/>
          </p:nvSpPr>
          <p:spPr>
            <a:xfrm>
              <a:off x="-5331719" y="2644318"/>
              <a:ext cx="387350" cy="306387"/>
            </a:xfrm>
            <a:custGeom>
              <a:avLst/>
              <a:gdLst/>
              <a:ahLst/>
              <a:cxnLst/>
              <a:rect l="0" t="0" r="0" b="0"/>
              <a:pathLst>
                <a:path w="120000" h="120000" extrusionOk="0">
                  <a:moveTo>
                    <a:pt x="117600" y="61132"/>
                  </a:moveTo>
                  <a:cubicBezTo>
                    <a:pt x="114600" y="106415"/>
                    <a:pt x="114600" y="106415"/>
                    <a:pt x="114600" y="106415"/>
                  </a:cubicBezTo>
                  <a:cubicBezTo>
                    <a:pt x="114600" y="111698"/>
                    <a:pt x="112800" y="116226"/>
                    <a:pt x="109200" y="119245"/>
                  </a:cubicBezTo>
                  <a:cubicBezTo>
                    <a:pt x="109200" y="119245"/>
                    <a:pt x="109200" y="119245"/>
                    <a:pt x="109200" y="120000"/>
                  </a:cubicBezTo>
                  <a:cubicBezTo>
                    <a:pt x="112800" y="116981"/>
                    <a:pt x="114600" y="111698"/>
                    <a:pt x="114600" y="106415"/>
                  </a:cubicBezTo>
                  <a:cubicBezTo>
                    <a:pt x="117600" y="61132"/>
                    <a:pt x="117600" y="61132"/>
                    <a:pt x="117600" y="61132"/>
                  </a:cubicBezTo>
                  <a:moveTo>
                    <a:pt x="51600" y="0"/>
                  </a:moveTo>
                  <a:cubicBezTo>
                    <a:pt x="10200" y="0"/>
                    <a:pt x="10200" y="0"/>
                    <a:pt x="10200" y="0"/>
                  </a:cubicBezTo>
                  <a:cubicBezTo>
                    <a:pt x="6000" y="0"/>
                    <a:pt x="2400" y="3018"/>
                    <a:pt x="0" y="6792"/>
                  </a:cubicBezTo>
                  <a:cubicBezTo>
                    <a:pt x="0" y="6792"/>
                    <a:pt x="0" y="6792"/>
                    <a:pt x="0" y="6792"/>
                  </a:cubicBezTo>
                  <a:cubicBezTo>
                    <a:pt x="2400" y="3018"/>
                    <a:pt x="6000" y="0"/>
                    <a:pt x="10800" y="0"/>
                  </a:cubicBezTo>
                  <a:cubicBezTo>
                    <a:pt x="51600" y="0"/>
                    <a:pt x="51600" y="0"/>
                    <a:pt x="51600" y="0"/>
                  </a:cubicBezTo>
                  <a:moveTo>
                    <a:pt x="108000" y="0"/>
                  </a:moveTo>
                  <a:cubicBezTo>
                    <a:pt x="65400" y="0"/>
                    <a:pt x="65400" y="0"/>
                    <a:pt x="65400" y="0"/>
                  </a:cubicBezTo>
                  <a:cubicBezTo>
                    <a:pt x="107400" y="0"/>
                    <a:pt x="107400" y="0"/>
                    <a:pt x="107400" y="0"/>
                  </a:cubicBezTo>
                  <a:cubicBezTo>
                    <a:pt x="114600" y="0"/>
                    <a:pt x="120000" y="6792"/>
                    <a:pt x="120000" y="15849"/>
                  </a:cubicBezTo>
                  <a:cubicBezTo>
                    <a:pt x="120000" y="15849"/>
                    <a:pt x="120000" y="15849"/>
                    <a:pt x="120000" y="15849"/>
                  </a:cubicBezTo>
                  <a:cubicBezTo>
                    <a:pt x="120000" y="6792"/>
                    <a:pt x="114600" y="0"/>
                    <a:pt x="108000" y="0"/>
                  </a:cubicBezTo>
                </a:path>
              </a:pathLst>
            </a:custGeom>
            <a:solidFill>
              <a:srgbClr val="B4B5B6"/>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76" name="Shape 176"/>
            <p:cNvSpPr/>
            <p:nvPr/>
          </p:nvSpPr>
          <p:spPr>
            <a:xfrm>
              <a:off x="-5331719" y="2644318"/>
              <a:ext cx="387350" cy="304799"/>
            </a:xfrm>
            <a:custGeom>
              <a:avLst/>
              <a:gdLst/>
              <a:ahLst/>
              <a:cxnLst/>
              <a:rect l="0" t="0" r="0" b="0"/>
              <a:pathLst>
                <a:path w="120000" h="120000" extrusionOk="0">
                  <a:moveTo>
                    <a:pt x="107400" y="0"/>
                  </a:moveTo>
                  <a:cubicBezTo>
                    <a:pt x="65400" y="0"/>
                    <a:pt x="65400" y="0"/>
                    <a:pt x="65400" y="0"/>
                  </a:cubicBezTo>
                  <a:cubicBezTo>
                    <a:pt x="51600" y="0"/>
                    <a:pt x="51600" y="0"/>
                    <a:pt x="51600" y="0"/>
                  </a:cubicBezTo>
                  <a:cubicBezTo>
                    <a:pt x="10800" y="0"/>
                    <a:pt x="10800" y="0"/>
                    <a:pt x="10800" y="0"/>
                  </a:cubicBezTo>
                  <a:cubicBezTo>
                    <a:pt x="6000" y="0"/>
                    <a:pt x="2400" y="3037"/>
                    <a:pt x="0" y="6835"/>
                  </a:cubicBezTo>
                  <a:cubicBezTo>
                    <a:pt x="1800" y="5316"/>
                    <a:pt x="4200" y="4556"/>
                    <a:pt x="6600" y="4556"/>
                  </a:cubicBezTo>
                  <a:cubicBezTo>
                    <a:pt x="104400" y="4556"/>
                    <a:pt x="104400" y="4556"/>
                    <a:pt x="104400" y="4556"/>
                  </a:cubicBezTo>
                  <a:cubicBezTo>
                    <a:pt x="111000" y="4556"/>
                    <a:pt x="116400" y="11392"/>
                    <a:pt x="116400" y="19746"/>
                  </a:cubicBezTo>
                  <a:cubicBezTo>
                    <a:pt x="111000" y="111645"/>
                    <a:pt x="111000" y="111645"/>
                    <a:pt x="111000" y="111645"/>
                  </a:cubicBezTo>
                  <a:cubicBezTo>
                    <a:pt x="111000" y="114683"/>
                    <a:pt x="110400" y="117721"/>
                    <a:pt x="109200" y="120000"/>
                  </a:cubicBezTo>
                  <a:cubicBezTo>
                    <a:pt x="112800" y="116962"/>
                    <a:pt x="114600" y="112405"/>
                    <a:pt x="114600" y="107088"/>
                  </a:cubicBezTo>
                  <a:cubicBezTo>
                    <a:pt x="117600" y="61518"/>
                    <a:pt x="117600" y="61518"/>
                    <a:pt x="117600" y="61518"/>
                  </a:cubicBezTo>
                  <a:cubicBezTo>
                    <a:pt x="120000" y="15949"/>
                    <a:pt x="120000" y="15949"/>
                    <a:pt x="120000" y="15949"/>
                  </a:cubicBezTo>
                  <a:cubicBezTo>
                    <a:pt x="120000" y="6835"/>
                    <a:pt x="114600" y="0"/>
                    <a:pt x="107400" y="0"/>
                  </a:cubicBezTo>
                </a:path>
              </a:pathLst>
            </a:custGeom>
            <a:solidFill>
              <a:srgbClr val="3E3C3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77" name="Shape 177"/>
            <p:cNvSpPr/>
            <p:nvPr/>
          </p:nvSpPr>
          <p:spPr>
            <a:xfrm>
              <a:off x="-5307907" y="2784018"/>
              <a:ext cx="34924" cy="33338"/>
            </a:xfrm>
            <a:custGeom>
              <a:avLst/>
              <a:gdLst/>
              <a:ahLst/>
              <a:cxnLst/>
              <a:rect l="0" t="0" r="0" b="0"/>
              <a:pathLst>
                <a:path w="120000" h="120000" extrusionOk="0">
                  <a:moveTo>
                    <a:pt x="60000" y="120000"/>
                  </a:moveTo>
                  <a:cubicBezTo>
                    <a:pt x="60000" y="120000"/>
                    <a:pt x="60000" y="120000"/>
                    <a:pt x="60000" y="120000"/>
                  </a:cubicBezTo>
                  <a:cubicBezTo>
                    <a:pt x="26666" y="120000"/>
                    <a:pt x="0" y="93333"/>
                    <a:pt x="0" y="60000"/>
                  </a:cubicBezTo>
                  <a:cubicBezTo>
                    <a:pt x="0" y="26666"/>
                    <a:pt x="26666" y="0"/>
                    <a:pt x="60000" y="0"/>
                  </a:cubicBezTo>
                  <a:cubicBezTo>
                    <a:pt x="93333" y="0"/>
                    <a:pt x="120000" y="26666"/>
                    <a:pt x="120000" y="60000"/>
                  </a:cubicBezTo>
                  <a:cubicBezTo>
                    <a:pt x="120000" y="93333"/>
                    <a:pt x="93333" y="120000"/>
                    <a:pt x="60000" y="120000"/>
                  </a:cubicBezTo>
                  <a:close/>
                </a:path>
              </a:pathLst>
            </a:custGeom>
            <a:solidFill>
              <a:srgbClr val="38364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78" name="Shape 178"/>
            <p:cNvSpPr/>
            <p:nvPr/>
          </p:nvSpPr>
          <p:spPr>
            <a:xfrm>
              <a:off x="-5401569" y="2822118"/>
              <a:ext cx="133349" cy="93663"/>
            </a:xfrm>
            <a:custGeom>
              <a:avLst/>
              <a:gdLst/>
              <a:ahLst/>
              <a:cxnLst/>
              <a:rect l="0" t="0" r="0" b="0"/>
              <a:pathLst>
                <a:path w="120000" h="120000" extrusionOk="0">
                  <a:moveTo>
                    <a:pt x="83478" y="2448"/>
                  </a:moveTo>
                  <a:cubicBezTo>
                    <a:pt x="83478" y="2448"/>
                    <a:pt x="57391" y="7346"/>
                    <a:pt x="40000" y="9795"/>
                  </a:cubicBezTo>
                  <a:cubicBezTo>
                    <a:pt x="34782" y="9795"/>
                    <a:pt x="29565" y="9795"/>
                    <a:pt x="24347" y="9795"/>
                  </a:cubicBezTo>
                  <a:cubicBezTo>
                    <a:pt x="20869" y="9795"/>
                    <a:pt x="17391" y="9795"/>
                    <a:pt x="13913" y="9795"/>
                  </a:cubicBezTo>
                  <a:cubicBezTo>
                    <a:pt x="6956" y="9795"/>
                    <a:pt x="1739" y="9795"/>
                    <a:pt x="1739" y="9795"/>
                  </a:cubicBezTo>
                  <a:cubicBezTo>
                    <a:pt x="0" y="119999"/>
                    <a:pt x="0" y="119999"/>
                    <a:pt x="0" y="119999"/>
                  </a:cubicBezTo>
                  <a:cubicBezTo>
                    <a:pt x="0" y="119999"/>
                    <a:pt x="5217" y="119999"/>
                    <a:pt x="13913" y="119999"/>
                  </a:cubicBezTo>
                  <a:cubicBezTo>
                    <a:pt x="19130" y="119999"/>
                    <a:pt x="22608" y="119999"/>
                    <a:pt x="29565" y="119999"/>
                  </a:cubicBezTo>
                  <a:cubicBezTo>
                    <a:pt x="34782" y="119999"/>
                    <a:pt x="40000" y="119999"/>
                    <a:pt x="45217" y="117551"/>
                  </a:cubicBezTo>
                  <a:cubicBezTo>
                    <a:pt x="66086" y="115102"/>
                    <a:pt x="93913" y="112653"/>
                    <a:pt x="93913" y="112653"/>
                  </a:cubicBezTo>
                  <a:cubicBezTo>
                    <a:pt x="109565" y="107755"/>
                    <a:pt x="120000" y="80816"/>
                    <a:pt x="116521" y="51428"/>
                  </a:cubicBezTo>
                  <a:cubicBezTo>
                    <a:pt x="113043" y="22040"/>
                    <a:pt x="97391" y="0"/>
                    <a:pt x="83478" y="2448"/>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79" name="Shape 179"/>
            <p:cNvSpPr/>
            <p:nvPr/>
          </p:nvSpPr>
          <p:spPr>
            <a:xfrm>
              <a:off x="-5390457" y="2801482"/>
              <a:ext cx="63500" cy="68263"/>
            </a:xfrm>
            <a:custGeom>
              <a:avLst/>
              <a:gdLst/>
              <a:ahLst/>
              <a:cxnLst/>
              <a:rect l="0" t="0" r="0" b="0"/>
              <a:pathLst>
                <a:path w="120000" h="120000" extrusionOk="0">
                  <a:moveTo>
                    <a:pt x="98181" y="0"/>
                  </a:moveTo>
                  <a:cubicBezTo>
                    <a:pt x="69090" y="3333"/>
                    <a:pt x="47272" y="23333"/>
                    <a:pt x="32727" y="40000"/>
                  </a:cubicBezTo>
                  <a:cubicBezTo>
                    <a:pt x="18181" y="56666"/>
                    <a:pt x="7272" y="73333"/>
                    <a:pt x="7272" y="76666"/>
                  </a:cubicBezTo>
                  <a:cubicBezTo>
                    <a:pt x="0" y="86666"/>
                    <a:pt x="0" y="103333"/>
                    <a:pt x="10909" y="110000"/>
                  </a:cubicBezTo>
                  <a:cubicBezTo>
                    <a:pt x="18181" y="120000"/>
                    <a:pt x="32727" y="116666"/>
                    <a:pt x="40000" y="103333"/>
                  </a:cubicBezTo>
                  <a:cubicBezTo>
                    <a:pt x="40000" y="103333"/>
                    <a:pt x="40000" y="100000"/>
                    <a:pt x="43636" y="96666"/>
                  </a:cubicBezTo>
                  <a:cubicBezTo>
                    <a:pt x="47272" y="93333"/>
                    <a:pt x="50909" y="86666"/>
                    <a:pt x="58181" y="80000"/>
                  </a:cubicBezTo>
                  <a:cubicBezTo>
                    <a:pt x="69090" y="66666"/>
                    <a:pt x="83636" y="53333"/>
                    <a:pt x="101818" y="50000"/>
                  </a:cubicBezTo>
                  <a:cubicBezTo>
                    <a:pt x="112727" y="50000"/>
                    <a:pt x="120000" y="36666"/>
                    <a:pt x="120000" y="23333"/>
                  </a:cubicBezTo>
                  <a:cubicBezTo>
                    <a:pt x="116363" y="10000"/>
                    <a:pt x="105454" y="0"/>
                    <a:pt x="98181" y="0"/>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80" name="Shape 180"/>
            <p:cNvSpPr/>
            <p:nvPr/>
          </p:nvSpPr>
          <p:spPr>
            <a:xfrm>
              <a:off x="-5615882" y="2544307"/>
              <a:ext cx="271462" cy="396874"/>
            </a:xfrm>
            <a:custGeom>
              <a:avLst/>
              <a:gdLst/>
              <a:ahLst/>
              <a:cxnLst/>
              <a:rect l="0" t="0" r="0" b="0"/>
              <a:pathLst>
                <a:path w="120000" h="120000" extrusionOk="0">
                  <a:moveTo>
                    <a:pt x="100285" y="118252"/>
                  </a:moveTo>
                  <a:cubicBezTo>
                    <a:pt x="84000" y="118252"/>
                    <a:pt x="39428" y="120000"/>
                    <a:pt x="26571" y="112427"/>
                  </a:cubicBezTo>
                  <a:cubicBezTo>
                    <a:pt x="17142" y="107184"/>
                    <a:pt x="0" y="90291"/>
                    <a:pt x="21428" y="61747"/>
                  </a:cubicBezTo>
                  <a:cubicBezTo>
                    <a:pt x="38571" y="38446"/>
                    <a:pt x="62571" y="16893"/>
                    <a:pt x="89142" y="0"/>
                  </a:cubicBezTo>
                  <a:cubicBezTo>
                    <a:pt x="120000" y="44271"/>
                    <a:pt x="120000" y="44271"/>
                    <a:pt x="120000" y="44271"/>
                  </a:cubicBezTo>
                  <a:cubicBezTo>
                    <a:pt x="96000" y="59417"/>
                    <a:pt x="90000" y="58834"/>
                    <a:pt x="66857" y="75728"/>
                  </a:cubicBezTo>
                  <a:cubicBezTo>
                    <a:pt x="60000" y="80970"/>
                    <a:pt x="62571" y="82718"/>
                    <a:pt x="63428" y="82718"/>
                  </a:cubicBezTo>
                  <a:cubicBezTo>
                    <a:pt x="66857" y="85048"/>
                    <a:pt x="89142" y="83883"/>
                    <a:pt x="102857" y="83300"/>
                  </a:cubicBezTo>
                  <a:cubicBezTo>
                    <a:pt x="107142" y="117669"/>
                    <a:pt x="107142" y="117669"/>
                    <a:pt x="107142" y="117669"/>
                  </a:cubicBezTo>
                  <a:cubicBezTo>
                    <a:pt x="102000" y="118252"/>
                    <a:pt x="104571" y="118252"/>
                    <a:pt x="100285" y="118252"/>
                  </a:cubicBezTo>
                  <a:close/>
                </a:path>
              </a:pathLst>
            </a:custGeom>
            <a:solidFill>
              <a:schemeClr val="accent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81" name="Shape 181"/>
            <p:cNvSpPr/>
            <p:nvPr/>
          </p:nvSpPr>
          <p:spPr>
            <a:xfrm>
              <a:off x="-5015807" y="2822118"/>
              <a:ext cx="134938" cy="93663"/>
            </a:xfrm>
            <a:custGeom>
              <a:avLst/>
              <a:gdLst/>
              <a:ahLst/>
              <a:cxnLst/>
              <a:rect l="0" t="0" r="0" b="0"/>
              <a:pathLst>
                <a:path w="120000" h="120000" extrusionOk="0">
                  <a:moveTo>
                    <a:pt x="37714" y="2448"/>
                  </a:moveTo>
                  <a:cubicBezTo>
                    <a:pt x="37714" y="2448"/>
                    <a:pt x="61714" y="7346"/>
                    <a:pt x="80571" y="9795"/>
                  </a:cubicBezTo>
                  <a:cubicBezTo>
                    <a:pt x="85714" y="9795"/>
                    <a:pt x="90857" y="9795"/>
                    <a:pt x="94285" y="9795"/>
                  </a:cubicBezTo>
                  <a:cubicBezTo>
                    <a:pt x="99428" y="9795"/>
                    <a:pt x="102857" y="9795"/>
                    <a:pt x="106285" y="9795"/>
                  </a:cubicBezTo>
                  <a:cubicBezTo>
                    <a:pt x="113142" y="9795"/>
                    <a:pt x="118285" y="9795"/>
                    <a:pt x="118285" y="9795"/>
                  </a:cubicBezTo>
                  <a:cubicBezTo>
                    <a:pt x="120000" y="119999"/>
                    <a:pt x="120000" y="119999"/>
                    <a:pt x="120000" y="119999"/>
                  </a:cubicBezTo>
                  <a:cubicBezTo>
                    <a:pt x="120000" y="119999"/>
                    <a:pt x="113142" y="119999"/>
                    <a:pt x="104571" y="119999"/>
                  </a:cubicBezTo>
                  <a:cubicBezTo>
                    <a:pt x="101142" y="119999"/>
                    <a:pt x="96000" y="119999"/>
                    <a:pt x="90857" y="119999"/>
                  </a:cubicBezTo>
                  <a:cubicBezTo>
                    <a:pt x="85714" y="119999"/>
                    <a:pt x="80571" y="119999"/>
                    <a:pt x="75428" y="117551"/>
                  </a:cubicBezTo>
                  <a:cubicBezTo>
                    <a:pt x="53142" y="115102"/>
                    <a:pt x="27428" y="112653"/>
                    <a:pt x="27428" y="112653"/>
                  </a:cubicBezTo>
                  <a:cubicBezTo>
                    <a:pt x="10285" y="107755"/>
                    <a:pt x="0" y="80816"/>
                    <a:pt x="5142" y="51428"/>
                  </a:cubicBezTo>
                  <a:cubicBezTo>
                    <a:pt x="8571" y="22040"/>
                    <a:pt x="22285" y="0"/>
                    <a:pt x="37714" y="2448"/>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82" name="Shape 182"/>
            <p:cNvSpPr/>
            <p:nvPr/>
          </p:nvSpPr>
          <p:spPr>
            <a:xfrm>
              <a:off x="-4957069" y="2801482"/>
              <a:ext cx="65087" cy="68263"/>
            </a:xfrm>
            <a:custGeom>
              <a:avLst/>
              <a:gdLst/>
              <a:ahLst/>
              <a:cxnLst/>
              <a:rect l="0" t="0" r="0" b="0"/>
              <a:pathLst>
                <a:path w="120000" h="120000" extrusionOk="0">
                  <a:moveTo>
                    <a:pt x="21818" y="0"/>
                  </a:moveTo>
                  <a:cubicBezTo>
                    <a:pt x="47272" y="3333"/>
                    <a:pt x="69090" y="23333"/>
                    <a:pt x="87272" y="40000"/>
                  </a:cubicBezTo>
                  <a:cubicBezTo>
                    <a:pt x="101818" y="56666"/>
                    <a:pt x="112727" y="73333"/>
                    <a:pt x="112727" y="76666"/>
                  </a:cubicBezTo>
                  <a:cubicBezTo>
                    <a:pt x="120000" y="86666"/>
                    <a:pt x="116363" y="103333"/>
                    <a:pt x="109090" y="110000"/>
                  </a:cubicBezTo>
                  <a:cubicBezTo>
                    <a:pt x="98181" y="120000"/>
                    <a:pt x="87272" y="116666"/>
                    <a:pt x="80000" y="103333"/>
                  </a:cubicBezTo>
                  <a:cubicBezTo>
                    <a:pt x="80000" y="103333"/>
                    <a:pt x="76363" y="100000"/>
                    <a:pt x="76363" y="96666"/>
                  </a:cubicBezTo>
                  <a:cubicBezTo>
                    <a:pt x="72727" y="93333"/>
                    <a:pt x="65454" y="86666"/>
                    <a:pt x="61818" y="80000"/>
                  </a:cubicBezTo>
                  <a:cubicBezTo>
                    <a:pt x="50909" y="66666"/>
                    <a:pt x="36363" y="53333"/>
                    <a:pt x="14545" y="50000"/>
                  </a:cubicBezTo>
                  <a:cubicBezTo>
                    <a:pt x="3636" y="50000"/>
                    <a:pt x="0" y="36666"/>
                    <a:pt x="0" y="23333"/>
                  </a:cubicBezTo>
                  <a:cubicBezTo>
                    <a:pt x="3636" y="10000"/>
                    <a:pt x="10909" y="0"/>
                    <a:pt x="21818" y="0"/>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83" name="Shape 183"/>
            <p:cNvSpPr/>
            <p:nvPr/>
          </p:nvSpPr>
          <p:spPr>
            <a:xfrm>
              <a:off x="-4936432" y="2547482"/>
              <a:ext cx="266699" cy="393700"/>
            </a:xfrm>
            <a:custGeom>
              <a:avLst/>
              <a:gdLst/>
              <a:ahLst/>
              <a:cxnLst/>
              <a:rect l="0" t="0" r="0" b="0"/>
              <a:pathLst>
                <a:path w="120000" h="120000" extrusionOk="0">
                  <a:moveTo>
                    <a:pt x="19130" y="118235"/>
                  </a:moveTo>
                  <a:cubicBezTo>
                    <a:pt x="35652" y="118235"/>
                    <a:pt x="80869" y="120000"/>
                    <a:pt x="93913" y="112352"/>
                  </a:cubicBezTo>
                  <a:cubicBezTo>
                    <a:pt x="103478" y="107058"/>
                    <a:pt x="120000" y="90000"/>
                    <a:pt x="99130" y="61176"/>
                  </a:cubicBezTo>
                  <a:cubicBezTo>
                    <a:pt x="81739" y="37647"/>
                    <a:pt x="57391" y="17058"/>
                    <a:pt x="30434" y="0"/>
                  </a:cubicBezTo>
                  <a:cubicBezTo>
                    <a:pt x="0" y="43529"/>
                    <a:pt x="0" y="43529"/>
                    <a:pt x="0" y="43529"/>
                  </a:cubicBezTo>
                  <a:cubicBezTo>
                    <a:pt x="24347" y="59411"/>
                    <a:pt x="29565" y="58235"/>
                    <a:pt x="52173" y="75294"/>
                  </a:cubicBezTo>
                  <a:cubicBezTo>
                    <a:pt x="59130" y="80588"/>
                    <a:pt x="56521" y="82352"/>
                    <a:pt x="56521" y="82352"/>
                  </a:cubicBezTo>
                  <a:cubicBezTo>
                    <a:pt x="53043" y="84705"/>
                    <a:pt x="30434" y="83529"/>
                    <a:pt x="15652" y="82941"/>
                  </a:cubicBezTo>
                  <a:cubicBezTo>
                    <a:pt x="12173" y="117647"/>
                    <a:pt x="12173" y="117647"/>
                    <a:pt x="12173" y="117647"/>
                  </a:cubicBezTo>
                  <a:cubicBezTo>
                    <a:pt x="16521" y="118235"/>
                    <a:pt x="13913" y="118235"/>
                    <a:pt x="19130" y="118235"/>
                  </a:cubicBezTo>
                  <a:close/>
                </a:path>
              </a:pathLst>
            </a:custGeom>
            <a:solidFill>
              <a:schemeClr val="accent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84" name="Shape 184"/>
            <p:cNvSpPr/>
            <p:nvPr/>
          </p:nvSpPr>
          <p:spPr>
            <a:xfrm>
              <a:off x="-5319019" y="1995032"/>
              <a:ext cx="349250" cy="439738"/>
            </a:xfrm>
            <a:custGeom>
              <a:avLst/>
              <a:gdLst/>
              <a:ahLst/>
              <a:cxnLst/>
              <a:rect l="0" t="0" r="0" b="0"/>
              <a:pathLst>
                <a:path w="120000" h="120000" extrusionOk="0">
                  <a:moveTo>
                    <a:pt x="112666" y="55789"/>
                  </a:moveTo>
                  <a:cubicBezTo>
                    <a:pt x="114000" y="39473"/>
                    <a:pt x="114000" y="39473"/>
                    <a:pt x="114000" y="39473"/>
                  </a:cubicBezTo>
                  <a:cubicBezTo>
                    <a:pt x="114000" y="17368"/>
                    <a:pt x="88000" y="0"/>
                    <a:pt x="60000" y="0"/>
                  </a:cubicBezTo>
                  <a:cubicBezTo>
                    <a:pt x="32666" y="0"/>
                    <a:pt x="6000" y="17368"/>
                    <a:pt x="6000" y="39473"/>
                  </a:cubicBezTo>
                  <a:cubicBezTo>
                    <a:pt x="8000" y="55789"/>
                    <a:pt x="8000" y="55789"/>
                    <a:pt x="8000" y="55789"/>
                  </a:cubicBezTo>
                  <a:cubicBezTo>
                    <a:pt x="6000" y="56315"/>
                    <a:pt x="4666" y="56842"/>
                    <a:pt x="3333" y="57368"/>
                  </a:cubicBezTo>
                  <a:cubicBezTo>
                    <a:pt x="1333" y="58947"/>
                    <a:pt x="0" y="61052"/>
                    <a:pt x="0" y="63684"/>
                  </a:cubicBezTo>
                  <a:cubicBezTo>
                    <a:pt x="0" y="71578"/>
                    <a:pt x="0" y="71578"/>
                    <a:pt x="0" y="71578"/>
                  </a:cubicBezTo>
                  <a:cubicBezTo>
                    <a:pt x="0" y="76315"/>
                    <a:pt x="4666" y="79473"/>
                    <a:pt x="10000" y="79473"/>
                  </a:cubicBezTo>
                  <a:cubicBezTo>
                    <a:pt x="10000" y="100526"/>
                    <a:pt x="41333" y="119999"/>
                    <a:pt x="60000" y="119999"/>
                  </a:cubicBezTo>
                  <a:cubicBezTo>
                    <a:pt x="78666" y="119999"/>
                    <a:pt x="110000" y="100526"/>
                    <a:pt x="110000" y="79473"/>
                  </a:cubicBezTo>
                  <a:cubicBezTo>
                    <a:pt x="115333" y="79473"/>
                    <a:pt x="120000" y="76315"/>
                    <a:pt x="120000" y="71578"/>
                  </a:cubicBezTo>
                  <a:cubicBezTo>
                    <a:pt x="120000" y="63684"/>
                    <a:pt x="120000" y="63684"/>
                    <a:pt x="120000" y="63684"/>
                  </a:cubicBezTo>
                  <a:cubicBezTo>
                    <a:pt x="120000" y="59999"/>
                    <a:pt x="116666" y="56842"/>
                    <a:pt x="112666" y="55789"/>
                  </a:cubicBezTo>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85" name="Shape 185"/>
            <p:cNvSpPr/>
            <p:nvPr/>
          </p:nvSpPr>
          <p:spPr>
            <a:xfrm>
              <a:off x="-5003107" y="2287132"/>
              <a:ext cx="4763" cy="30162"/>
            </a:xfrm>
            <a:custGeom>
              <a:avLst/>
              <a:gdLst/>
              <a:ahLst/>
              <a:cxnLst/>
              <a:rect l="0" t="0" r="0" b="0"/>
              <a:pathLst>
                <a:path w="120000" h="120000" extrusionOk="0">
                  <a:moveTo>
                    <a:pt x="0" y="120000"/>
                  </a:moveTo>
                  <a:cubicBezTo>
                    <a:pt x="0" y="120000"/>
                    <a:pt x="0" y="120000"/>
                    <a:pt x="0" y="120000"/>
                  </a:cubicBezTo>
                  <a:cubicBezTo>
                    <a:pt x="0" y="120000"/>
                    <a:pt x="0" y="120000"/>
                    <a:pt x="0" y="120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04000"/>
                  </a:moveTo>
                  <a:cubicBezTo>
                    <a:pt x="0" y="112000"/>
                    <a:pt x="0" y="112000"/>
                    <a:pt x="0" y="112000"/>
                  </a:cubicBezTo>
                  <a:cubicBezTo>
                    <a:pt x="0" y="112000"/>
                    <a:pt x="0" y="112000"/>
                    <a:pt x="0" y="104000"/>
                  </a:cubicBezTo>
                  <a:moveTo>
                    <a:pt x="120000" y="16000"/>
                  </a:moveTo>
                  <a:cubicBezTo>
                    <a:pt x="120000" y="48000"/>
                    <a:pt x="60000" y="80000"/>
                    <a:pt x="0" y="104000"/>
                  </a:cubicBezTo>
                  <a:cubicBezTo>
                    <a:pt x="60000" y="80000"/>
                    <a:pt x="120000" y="48000"/>
                    <a:pt x="120000" y="16000"/>
                  </a:cubicBezTo>
                  <a:moveTo>
                    <a:pt x="120000" y="16000"/>
                  </a:moveTo>
                  <a:cubicBezTo>
                    <a:pt x="120000" y="16000"/>
                    <a:pt x="120000" y="16000"/>
                    <a:pt x="120000" y="16000"/>
                  </a:cubicBezTo>
                  <a:cubicBezTo>
                    <a:pt x="120000" y="16000"/>
                    <a:pt x="120000" y="16000"/>
                    <a:pt x="120000" y="16000"/>
                  </a:cubicBezTo>
                  <a:moveTo>
                    <a:pt x="120000" y="8000"/>
                  </a:moveTo>
                  <a:cubicBezTo>
                    <a:pt x="120000" y="8000"/>
                    <a:pt x="120000" y="8000"/>
                    <a:pt x="120000" y="8000"/>
                  </a:cubicBezTo>
                  <a:cubicBezTo>
                    <a:pt x="120000" y="8000"/>
                    <a:pt x="120000" y="8000"/>
                    <a:pt x="120000" y="8000"/>
                  </a:cubicBezTo>
                  <a:moveTo>
                    <a:pt x="120000" y="8000"/>
                  </a:moveTo>
                  <a:cubicBezTo>
                    <a:pt x="120000" y="8000"/>
                    <a:pt x="120000" y="8000"/>
                    <a:pt x="120000" y="8000"/>
                  </a:cubicBezTo>
                  <a:cubicBezTo>
                    <a:pt x="120000" y="8000"/>
                    <a:pt x="120000" y="8000"/>
                    <a:pt x="120000" y="8000"/>
                  </a:cubicBezTo>
                  <a:moveTo>
                    <a:pt x="120000" y="0"/>
                  </a:moveTo>
                  <a:cubicBezTo>
                    <a:pt x="120000" y="0"/>
                    <a:pt x="120000" y="8000"/>
                    <a:pt x="120000" y="8000"/>
                  </a:cubicBezTo>
                  <a:cubicBezTo>
                    <a:pt x="120000" y="8000"/>
                    <a:pt x="120000" y="0"/>
                    <a:pt x="120000" y="0"/>
                  </a:cubicBezTo>
                </a:path>
              </a:pathLst>
            </a:custGeom>
            <a:solidFill>
              <a:srgbClr val="F9D7C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86" name="Shape 186"/>
            <p:cNvSpPr/>
            <p:nvPr/>
          </p:nvSpPr>
          <p:spPr>
            <a:xfrm>
              <a:off x="-5179319" y="1995032"/>
              <a:ext cx="209549" cy="439738"/>
            </a:xfrm>
            <a:custGeom>
              <a:avLst/>
              <a:gdLst/>
              <a:ahLst/>
              <a:cxnLst/>
              <a:rect l="0" t="0" r="0" b="0"/>
              <a:pathLst>
                <a:path w="120000" h="120000" extrusionOk="0">
                  <a:moveTo>
                    <a:pt x="58888" y="70000"/>
                  </a:moveTo>
                  <a:cubicBezTo>
                    <a:pt x="51111" y="70000"/>
                    <a:pt x="45555" y="67368"/>
                    <a:pt x="45555" y="64210"/>
                  </a:cubicBezTo>
                  <a:cubicBezTo>
                    <a:pt x="45555" y="60526"/>
                    <a:pt x="51111" y="57894"/>
                    <a:pt x="57777" y="57368"/>
                  </a:cubicBezTo>
                  <a:cubicBezTo>
                    <a:pt x="57777" y="57368"/>
                    <a:pt x="58888" y="57368"/>
                    <a:pt x="58888" y="57368"/>
                  </a:cubicBezTo>
                  <a:cubicBezTo>
                    <a:pt x="65555" y="57368"/>
                    <a:pt x="71111" y="59999"/>
                    <a:pt x="71111" y="63684"/>
                  </a:cubicBezTo>
                  <a:cubicBezTo>
                    <a:pt x="72222" y="66842"/>
                    <a:pt x="66666" y="70000"/>
                    <a:pt x="58888" y="70000"/>
                  </a:cubicBezTo>
                  <a:cubicBezTo>
                    <a:pt x="58888" y="70000"/>
                    <a:pt x="58888" y="70000"/>
                    <a:pt x="58888" y="70000"/>
                  </a:cubicBezTo>
                  <a:moveTo>
                    <a:pt x="20000" y="0"/>
                  </a:moveTo>
                  <a:cubicBezTo>
                    <a:pt x="20000" y="0"/>
                    <a:pt x="20000" y="0"/>
                    <a:pt x="20000" y="0"/>
                  </a:cubicBezTo>
                  <a:cubicBezTo>
                    <a:pt x="20000" y="58947"/>
                    <a:pt x="20000" y="58947"/>
                    <a:pt x="20000" y="58947"/>
                  </a:cubicBezTo>
                  <a:cubicBezTo>
                    <a:pt x="7777" y="71052"/>
                    <a:pt x="0" y="88947"/>
                    <a:pt x="0" y="88947"/>
                  </a:cubicBezTo>
                  <a:cubicBezTo>
                    <a:pt x="20000" y="88947"/>
                    <a:pt x="20000" y="88947"/>
                    <a:pt x="20000" y="88947"/>
                  </a:cubicBezTo>
                  <a:cubicBezTo>
                    <a:pt x="20000" y="119999"/>
                    <a:pt x="20000" y="119999"/>
                    <a:pt x="20000" y="119999"/>
                  </a:cubicBezTo>
                  <a:cubicBezTo>
                    <a:pt x="20000" y="119999"/>
                    <a:pt x="20000" y="119999"/>
                    <a:pt x="20000" y="119999"/>
                  </a:cubicBezTo>
                  <a:cubicBezTo>
                    <a:pt x="47777" y="119999"/>
                    <a:pt x="90000" y="105263"/>
                    <a:pt x="101111" y="87894"/>
                  </a:cubicBezTo>
                  <a:cubicBezTo>
                    <a:pt x="101111" y="87894"/>
                    <a:pt x="101111" y="87894"/>
                    <a:pt x="101111" y="87894"/>
                  </a:cubicBezTo>
                  <a:cubicBezTo>
                    <a:pt x="101111" y="87894"/>
                    <a:pt x="101111" y="87894"/>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6842"/>
                  </a:cubicBezTo>
                  <a:cubicBezTo>
                    <a:pt x="101111" y="86842"/>
                    <a:pt x="101111" y="86842"/>
                    <a:pt x="101111" y="86842"/>
                  </a:cubicBezTo>
                  <a:cubicBezTo>
                    <a:pt x="102222" y="85263"/>
                    <a:pt x="103333" y="83157"/>
                    <a:pt x="103333" y="81052"/>
                  </a:cubicBezTo>
                  <a:cubicBezTo>
                    <a:pt x="103333" y="81052"/>
                    <a:pt x="103333" y="81052"/>
                    <a:pt x="103333" y="81052"/>
                  </a:cubicBezTo>
                  <a:cubicBezTo>
                    <a:pt x="103333" y="81052"/>
                    <a:pt x="103333" y="81052"/>
                    <a:pt x="103333" y="81052"/>
                  </a:cubicBezTo>
                  <a:cubicBezTo>
                    <a:pt x="103333" y="81052"/>
                    <a:pt x="103333" y="81052"/>
                    <a:pt x="103333" y="80526"/>
                  </a:cubicBezTo>
                  <a:cubicBezTo>
                    <a:pt x="103333" y="80526"/>
                    <a:pt x="103333" y="80526"/>
                    <a:pt x="103333" y="80526"/>
                  </a:cubicBezTo>
                  <a:cubicBezTo>
                    <a:pt x="103333" y="80526"/>
                    <a:pt x="103333" y="80526"/>
                    <a:pt x="103333" y="80526"/>
                  </a:cubicBezTo>
                  <a:cubicBezTo>
                    <a:pt x="103333" y="80526"/>
                    <a:pt x="103333" y="80526"/>
                    <a:pt x="103333" y="80526"/>
                  </a:cubicBezTo>
                  <a:cubicBezTo>
                    <a:pt x="103333" y="80526"/>
                    <a:pt x="103333" y="80526"/>
                    <a:pt x="103333" y="80526"/>
                  </a:cubicBezTo>
                  <a:cubicBezTo>
                    <a:pt x="103333" y="80526"/>
                    <a:pt x="103333" y="80000"/>
                    <a:pt x="103333" y="80000"/>
                  </a:cubicBezTo>
                  <a:cubicBezTo>
                    <a:pt x="103333" y="80000"/>
                    <a:pt x="103333" y="80000"/>
                    <a:pt x="103333" y="79473"/>
                  </a:cubicBezTo>
                  <a:cubicBezTo>
                    <a:pt x="112222" y="79473"/>
                    <a:pt x="120000" y="76315"/>
                    <a:pt x="120000" y="71578"/>
                  </a:cubicBezTo>
                  <a:cubicBezTo>
                    <a:pt x="120000" y="63684"/>
                    <a:pt x="120000" y="63684"/>
                    <a:pt x="120000" y="63684"/>
                  </a:cubicBezTo>
                  <a:cubicBezTo>
                    <a:pt x="120000" y="59999"/>
                    <a:pt x="114444" y="56842"/>
                    <a:pt x="107777" y="55789"/>
                  </a:cubicBezTo>
                  <a:cubicBezTo>
                    <a:pt x="107777" y="55789"/>
                    <a:pt x="107777" y="55789"/>
                    <a:pt x="107777" y="55789"/>
                  </a:cubicBezTo>
                  <a:cubicBezTo>
                    <a:pt x="107777" y="55789"/>
                    <a:pt x="107777" y="55789"/>
                    <a:pt x="107777" y="55789"/>
                  </a:cubicBezTo>
                  <a:cubicBezTo>
                    <a:pt x="110000" y="39473"/>
                    <a:pt x="110000" y="39473"/>
                    <a:pt x="110000" y="39473"/>
                  </a:cubicBezTo>
                  <a:cubicBezTo>
                    <a:pt x="110000" y="17368"/>
                    <a:pt x="66666" y="0"/>
                    <a:pt x="20000" y="0"/>
                  </a:cubicBezTo>
                </a:path>
              </a:pathLst>
            </a:custGeom>
            <a:solidFill>
              <a:srgbClr val="EC935B"/>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87" name="Shape 187"/>
            <p:cNvSpPr/>
            <p:nvPr/>
          </p:nvSpPr>
          <p:spPr>
            <a:xfrm>
              <a:off x="-5233294" y="2204582"/>
              <a:ext cx="46037" cy="46037"/>
            </a:xfrm>
            <a:custGeom>
              <a:avLst/>
              <a:gdLst/>
              <a:ahLst/>
              <a:cxnLst/>
              <a:rect l="0" t="0" r="0" b="0"/>
              <a:pathLst>
                <a:path w="120000" h="120000" extrusionOk="0">
                  <a:moveTo>
                    <a:pt x="60000" y="0"/>
                  </a:moveTo>
                  <a:cubicBezTo>
                    <a:pt x="60000" y="0"/>
                    <a:pt x="55000" y="0"/>
                    <a:pt x="55000" y="0"/>
                  </a:cubicBezTo>
                  <a:cubicBezTo>
                    <a:pt x="25000" y="5000"/>
                    <a:pt x="0" y="30000"/>
                    <a:pt x="0" y="65000"/>
                  </a:cubicBezTo>
                  <a:cubicBezTo>
                    <a:pt x="0" y="95000"/>
                    <a:pt x="25000" y="120000"/>
                    <a:pt x="60000" y="120000"/>
                  </a:cubicBezTo>
                  <a:cubicBezTo>
                    <a:pt x="60000" y="120000"/>
                    <a:pt x="60000" y="120000"/>
                    <a:pt x="60000" y="120000"/>
                  </a:cubicBezTo>
                  <a:cubicBezTo>
                    <a:pt x="95000" y="120000"/>
                    <a:pt x="120000" y="90000"/>
                    <a:pt x="115000" y="60000"/>
                  </a:cubicBezTo>
                  <a:cubicBezTo>
                    <a:pt x="115000" y="25000"/>
                    <a:pt x="90000" y="0"/>
                    <a:pt x="60000" y="0"/>
                  </a:cubicBezTo>
                </a:path>
              </a:pathLst>
            </a:custGeom>
            <a:solidFill>
              <a:srgbClr val="EA8C5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88" name="Shape 188"/>
            <p:cNvSpPr/>
            <p:nvPr/>
          </p:nvSpPr>
          <p:spPr>
            <a:xfrm>
              <a:off x="-5233294" y="2199818"/>
              <a:ext cx="46037" cy="46037"/>
            </a:xfrm>
            <a:custGeom>
              <a:avLst/>
              <a:gdLst/>
              <a:ahLst/>
              <a:cxnLst/>
              <a:rect l="0" t="0" r="0" b="0"/>
              <a:pathLst>
                <a:path w="120000" h="120000" extrusionOk="0">
                  <a:moveTo>
                    <a:pt x="115000" y="60000"/>
                  </a:moveTo>
                  <a:cubicBezTo>
                    <a:pt x="120000" y="90000"/>
                    <a:pt x="95000" y="120000"/>
                    <a:pt x="60000" y="120000"/>
                  </a:cubicBezTo>
                  <a:cubicBezTo>
                    <a:pt x="30000" y="120000"/>
                    <a:pt x="0" y="95000"/>
                    <a:pt x="0" y="65000"/>
                  </a:cubicBezTo>
                  <a:cubicBezTo>
                    <a:pt x="0" y="30000"/>
                    <a:pt x="25000" y="5000"/>
                    <a:pt x="55000" y="0"/>
                  </a:cubicBezTo>
                  <a:cubicBezTo>
                    <a:pt x="90000" y="0"/>
                    <a:pt x="115000" y="25000"/>
                    <a:pt x="115000" y="6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89" name="Shape 189"/>
            <p:cNvSpPr/>
            <p:nvPr/>
          </p:nvSpPr>
          <p:spPr>
            <a:xfrm>
              <a:off x="-5207894" y="2220457"/>
              <a:ext cx="11113" cy="12699"/>
            </a:xfrm>
            <a:custGeom>
              <a:avLst/>
              <a:gdLst/>
              <a:ahLst/>
              <a:cxnLst/>
              <a:rect l="0" t="0" r="0" b="0"/>
              <a:pathLst>
                <a:path w="120000" h="120000" extrusionOk="0">
                  <a:moveTo>
                    <a:pt x="120000" y="51428"/>
                  </a:moveTo>
                  <a:cubicBezTo>
                    <a:pt x="120000" y="85714"/>
                    <a:pt x="80000" y="102857"/>
                    <a:pt x="60000" y="102857"/>
                  </a:cubicBezTo>
                  <a:cubicBezTo>
                    <a:pt x="20000" y="119999"/>
                    <a:pt x="0" y="85714"/>
                    <a:pt x="0" y="68571"/>
                  </a:cubicBezTo>
                  <a:cubicBezTo>
                    <a:pt x="0" y="34285"/>
                    <a:pt x="20000" y="17142"/>
                    <a:pt x="60000" y="17142"/>
                  </a:cubicBezTo>
                  <a:cubicBezTo>
                    <a:pt x="80000" y="0"/>
                    <a:pt x="120000" y="34285"/>
                    <a:pt x="120000" y="51428"/>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90" name="Shape 190"/>
            <p:cNvSpPr/>
            <p:nvPr/>
          </p:nvSpPr>
          <p:spPr>
            <a:xfrm>
              <a:off x="-5099944" y="2204582"/>
              <a:ext cx="46037" cy="46037"/>
            </a:xfrm>
            <a:custGeom>
              <a:avLst/>
              <a:gdLst/>
              <a:ahLst/>
              <a:cxnLst/>
              <a:rect l="0" t="0" r="0" b="0"/>
              <a:pathLst>
                <a:path w="120000" h="120000" extrusionOk="0">
                  <a:moveTo>
                    <a:pt x="60000" y="0"/>
                  </a:moveTo>
                  <a:cubicBezTo>
                    <a:pt x="60000" y="0"/>
                    <a:pt x="55000" y="0"/>
                    <a:pt x="55000" y="0"/>
                  </a:cubicBezTo>
                  <a:cubicBezTo>
                    <a:pt x="25000" y="5000"/>
                    <a:pt x="0" y="30000"/>
                    <a:pt x="0" y="65000"/>
                  </a:cubicBezTo>
                  <a:cubicBezTo>
                    <a:pt x="0" y="95000"/>
                    <a:pt x="25000" y="120000"/>
                    <a:pt x="60000" y="120000"/>
                  </a:cubicBezTo>
                  <a:cubicBezTo>
                    <a:pt x="60000" y="120000"/>
                    <a:pt x="60000" y="120000"/>
                    <a:pt x="60000" y="120000"/>
                  </a:cubicBezTo>
                  <a:cubicBezTo>
                    <a:pt x="95000" y="120000"/>
                    <a:pt x="120000" y="90000"/>
                    <a:pt x="115000" y="60000"/>
                  </a:cubicBezTo>
                  <a:cubicBezTo>
                    <a:pt x="115000" y="25000"/>
                    <a:pt x="90000" y="0"/>
                    <a:pt x="60000" y="0"/>
                  </a:cubicBezTo>
                </a:path>
              </a:pathLst>
            </a:custGeom>
            <a:solidFill>
              <a:srgbClr val="E5764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91" name="Shape 191"/>
            <p:cNvSpPr/>
            <p:nvPr/>
          </p:nvSpPr>
          <p:spPr>
            <a:xfrm>
              <a:off x="-5099944" y="2199818"/>
              <a:ext cx="46037" cy="46037"/>
            </a:xfrm>
            <a:custGeom>
              <a:avLst/>
              <a:gdLst/>
              <a:ahLst/>
              <a:cxnLst/>
              <a:rect l="0" t="0" r="0" b="0"/>
              <a:pathLst>
                <a:path w="120000" h="120000" extrusionOk="0">
                  <a:moveTo>
                    <a:pt x="115000" y="60000"/>
                  </a:moveTo>
                  <a:cubicBezTo>
                    <a:pt x="120000" y="90000"/>
                    <a:pt x="95000" y="120000"/>
                    <a:pt x="60000" y="120000"/>
                  </a:cubicBezTo>
                  <a:cubicBezTo>
                    <a:pt x="30000" y="120000"/>
                    <a:pt x="0" y="95000"/>
                    <a:pt x="0" y="65000"/>
                  </a:cubicBezTo>
                  <a:cubicBezTo>
                    <a:pt x="0" y="30000"/>
                    <a:pt x="25000" y="5000"/>
                    <a:pt x="55000" y="0"/>
                  </a:cubicBezTo>
                  <a:cubicBezTo>
                    <a:pt x="90000" y="0"/>
                    <a:pt x="115000" y="25000"/>
                    <a:pt x="115000" y="6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92" name="Shape 192"/>
            <p:cNvSpPr/>
            <p:nvPr/>
          </p:nvSpPr>
          <p:spPr>
            <a:xfrm>
              <a:off x="-5074544" y="2220457"/>
              <a:ext cx="11113" cy="12699"/>
            </a:xfrm>
            <a:custGeom>
              <a:avLst/>
              <a:gdLst/>
              <a:ahLst/>
              <a:cxnLst/>
              <a:rect l="0" t="0" r="0" b="0"/>
              <a:pathLst>
                <a:path w="120000" h="120000" extrusionOk="0">
                  <a:moveTo>
                    <a:pt x="120000" y="51428"/>
                  </a:moveTo>
                  <a:cubicBezTo>
                    <a:pt x="120000" y="85714"/>
                    <a:pt x="80000" y="102857"/>
                    <a:pt x="60000" y="102857"/>
                  </a:cubicBezTo>
                  <a:cubicBezTo>
                    <a:pt x="20000" y="119999"/>
                    <a:pt x="0" y="85714"/>
                    <a:pt x="0" y="68571"/>
                  </a:cubicBezTo>
                  <a:cubicBezTo>
                    <a:pt x="0" y="34285"/>
                    <a:pt x="20000" y="17142"/>
                    <a:pt x="60000" y="17142"/>
                  </a:cubicBezTo>
                  <a:cubicBezTo>
                    <a:pt x="80000" y="0"/>
                    <a:pt x="120000" y="34285"/>
                    <a:pt x="120000" y="51428"/>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93" name="Shape 193"/>
            <p:cNvSpPr/>
            <p:nvPr/>
          </p:nvSpPr>
          <p:spPr>
            <a:xfrm>
              <a:off x="-5322194" y="1923593"/>
              <a:ext cx="357188" cy="315912"/>
            </a:xfrm>
            <a:custGeom>
              <a:avLst/>
              <a:gdLst/>
              <a:ahLst/>
              <a:cxnLst/>
              <a:rect l="0" t="0" r="0" b="0"/>
              <a:pathLst>
                <a:path w="120000" h="120000" extrusionOk="0">
                  <a:moveTo>
                    <a:pt x="114810" y="101707"/>
                  </a:moveTo>
                  <a:cubicBezTo>
                    <a:pt x="112864" y="109024"/>
                    <a:pt x="110918" y="112682"/>
                    <a:pt x="108324" y="120000"/>
                  </a:cubicBezTo>
                  <a:cubicBezTo>
                    <a:pt x="108324" y="98780"/>
                    <a:pt x="108324" y="98780"/>
                    <a:pt x="108324" y="98780"/>
                  </a:cubicBezTo>
                  <a:cubicBezTo>
                    <a:pt x="97297" y="61463"/>
                    <a:pt x="97297" y="61463"/>
                    <a:pt x="97297" y="61463"/>
                  </a:cubicBezTo>
                  <a:cubicBezTo>
                    <a:pt x="97297" y="61463"/>
                    <a:pt x="80432" y="65853"/>
                    <a:pt x="59675" y="66585"/>
                  </a:cubicBezTo>
                  <a:cubicBezTo>
                    <a:pt x="39567" y="65853"/>
                    <a:pt x="22054" y="61463"/>
                    <a:pt x="22054" y="61463"/>
                  </a:cubicBezTo>
                  <a:cubicBezTo>
                    <a:pt x="11027" y="98780"/>
                    <a:pt x="11027" y="98780"/>
                    <a:pt x="11027" y="98780"/>
                  </a:cubicBezTo>
                  <a:cubicBezTo>
                    <a:pt x="11027" y="120000"/>
                    <a:pt x="11027" y="120000"/>
                    <a:pt x="11027" y="120000"/>
                  </a:cubicBezTo>
                  <a:cubicBezTo>
                    <a:pt x="9729" y="116341"/>
                    <a:pt x="5837" y="105365"/>
                    <a:pt x="5189" y="101707"/>
                  </a:cubicBezTo>
                  <a:cubicBezTo>
                    <a:pt x="0" y="77560"/>
                    <a:pt x="0" y="54146"/>
                    <a:pt x="7135" y="35121"/>
                  </a:cubicBezTo>
                  <a:cubicBezTo>
                    <a:pt x="7135" y="35121"/>
                    <a:pt x="18810" y="0"/>
                    <a:pt x="59675" y="0"/>
                  </a:cubicBezTo>
                  <a:cubicBezTo>
                    <a:pt x="60972" y="0"/>
                    <a:pt x="61621" y="0"/>
                    <a:pt x="62270" y="0"/>
                  </a:cubicBezTo>
                  <a:cubicBezTo>
                    <a:pt x="73297" y="0"/>
                    <a:pt x="81081" y="2195"/>
                    <a:pt x="88864" y="6585"/>
                  </a:cubicBezTo>
                  <a:cubicBezTo>
                    <a:pt x="88864" y="6585"/>
                    <a:pt x="100540" y="13170"/>
                    <a:pt x="110918" y="8048"/>
                  </a:cubicBezTo>
                  <a:cubicBezTo>
                    <a:pt x="111567" y="7317"/>
                    <a:pt x="111567" y="8048"/>
                    <a:pt x="111567" y="8048"/>
                  </a:cubicBezTo>
                  <a:cubicBezTo>
                    <a:pt x="111567" y="9512"/>
                    <a:pt x="110918" y="13170"/>
                    <a:pt x="108972" y="16097"/>
                  </a:cubicBezTo>
                  <a:cubicBezTo>
                    <a:pt x="111567" y="16097"/>
                    <a:pt x="114810" y="16097"/>
                    <a:pt x="118054" y="15365"/>
                  </a:cubicBezTo>
                  <a:cubicBezTo>
                    <a:pt x="118054" y="14634"/>
                    <a:pt x="118054" y="14634"/>
                    <a:pt x="118054" y="14634"/>
                  </a:cubicBezTo>
                  <a:cubicBezTo>
                    <a:pt x="118054" y="15365"/>
                    <a:pt x="118054" y="15365"/>
                    <a:pt x="118054" y="15365"/>
                  </a:cubicBezTo>
                  <a:cubicBezTo>
                    <a:pt x="118054" y="22682"/>
                    <a:pt x="116108" y="30000"/>
                    <a:pt x="112864" y="35121"/>
                  </a:cubicBezTo>
                  <a:cubicBezTo>
                    <a:pt x="119351" y="54146"/>
                    <a:pt x="120000" y="77560"/>
                    <a:pt x="114810" y="101707"/>
                  </a:cubicBezTo>
                  <a:close/>
                </a:path>
              </a:pathLst>
            </a:custGeom>
            <a:solidFill>
              <a:srgbClr val="3F3F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grpSp>
        <p:nvGrpSpPr>
          <p:cNvPr id="194" name="Shape 194"/>
          <p:cNvGrpSpPr/>
          <p:nvPr/>
        </p:nvGrpSpPr>
        <p:grpSpPr>
          <a:xfrm>
            <a:off x="5459276" y="3928744"/>
            <a:ext cx="2279737" cy="3061200"/>
            <a:chOff x="7125207" y="-213379"/>
            <a:chExt cx="2869242" cy="3852781"/>
          </a:xfrm>
        </p:grpSpPr>
        <p:sp>
          <p:nvSpPr>
            <p:cNvPr id="195" name="Shape 195"/>
            <p:cNvSpPr/>
            <p:nvPr/>
          </p:nvSpPr>
          <p:spPr>
            <a:xfrm>
              <a:off x="8280607" y="1119728"/>
              <a:ext cx="548815" cy="919507"/>
            </a:xfrm>
            <a:custGeom>
              <a:avLst/>
              <a:gdLst/>
              <a:ahLst/>
              <a:cxnLst/>
              <a:rect l="0" t="0" r="0" b="0"/>
              <a:pathLst>
                <a:path w="120000" h="120000" extrusionOk="0">
                  <a:moveTo>
                    <a:pt x="119999" y="31413"/>
                  </a:moveTo>
                  <a:lnTo>
                    <a:pt x="106315" y="27643"/>
                  </a:lnTo>
                  <a:lnTo>
                    <a:pt x="106315" y="0"/>
                  </a:lnTo>
                  <a:lnTo>
                    <a:pt x="13684" y="0"/>
                  </a:lnTo>
                  <a:lnTo>
                    <a:pt x="13684" y="27643"/>
                  </a:lnTo>
                  <a:lnTo>
                    <a:pt x="0" y="30785"/>
                  </a:lnTo>
                  <a:lnTo>
                    <a:pt x="3157" y="108691"/>
                  </a:lnTo>
                  <a:lnTo>
                    <a:pt x="13684" y="108691"/>
                  </a:lnTo>
                  <a:lnTo>
                    <a:pt x="13684" y="120000"/>
                  </a:lnTo>
                  <a:lnTo>
                    <a:pt x="106315" y="120000"/>
                  </a:lnTo>
                  <a:lnTo>
                    <a:pt x="106315" y="108691"/>
                  </a:lnTo>
                  <a:lnTo>
                    <a:pt x="116842" y="108691"/>
                  </a:lnTo>
                  <a:lnTo>
                    <a:pt x="119999" y="31413"/>
                  </a:ln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96" name="Shape 196"/>
            <p:cNvSpPr/>
            <p:nvPr/>
          </p:nvSpPr>
          <p:spPr>
            <a:xfrm>
              <a:off x="8280607" y="1119728"/>
              <a:ext cx="548815" cy="919507"/>
            </a:xfrm>
            <a:custGeom>
              <a:avLst/>
              <a:gdLst/>
              <a:ahLst/>
              <a:cxnLst/>
              <a:rect l="0" t="0" r="0" b="0"/>
              <a:pathLst>
                <a:path w="120000" h="120000" extrusionOk="0">
                  <a:moveTo>
                    <a:pt x="119999" y="31413"/>
                  </a:moveTo>
                  <a:lnTo>
                    <a:pt x="106315" y="27643"/>
                  </a:lnTo>
                  <a:lnTo>
                    <a:pt x="106315" y="0"/>
                  </a:lnTo>
                  <a:lnTo>
                    <a:pt x="13684" y="0"/>
                  </a:lnTo>
                  <a:lnTo>
                    <a:pt x="13684" y="27643"/>
                  </a:lnTo>
                  <a:lnTo>
                    <a:pt x="0" y="30785"/>
                  </a:lnTo>
                  <a:lnTo>
                    <a:pt x="3157" y="108691"/>
                  </a:lnTo>
                  <a:lnTo>
                    <a:pt x="13684" y="108691"/>
                  </a:lnTo>
                  <a:lnTo>
                    <a:pt x="13684" y="120000"/>
                  </a:lnTo>
                  <a:lnTo>
                    <a:pt x="106315" y="120000"/>
                  </a:lnTo>
                  <a:lnTo>
                    <a:pt x="106315" y="108691"/>
                  </a:lnTo>
                  <a:lnTo>
                    <a:pt x="116842" y="108691"/>
                  </a:lnTo>
                  <a:lnTo>
                    <a:pt x="119999" y="31413"/>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97" name="Shape 197"/>
            <p:cNvSpPr/>
            <p:nvPr/>
          </p:nvSpPr>
          <p:spPr>
            <a:xfrm>
              <a:off x="8343192" y="1158241"/>
              <a:ext cx="0" cy="81841"/>
            </a:xfrm>
            <a:custGeom>
              <a:avLst/>
              <a:gdLst/>
              <a:ahLst/>
              <a:cxnLst/>
              <a:rect l="0" t="0" r="0" b="0"/>
              <a:pathLst>
                <a:path w="120000" h="120000" extrusionOk="0">
                  <a:moveTo>
                    <a:pt x="0" y="0"/>
                  </a:moveTo>
                  <a:cubicBezTo>
                    <a:pt x="0" y="119999"/>
                    <a:pt x="0" y="119999"/>
                    <a:pt x="0" y="119999"/>
                  </a:cubicBezTo>
                  <a:cubicBezTo>
                    <a:pt x="0" y="119999"/>
                    <a:pt x="0" y="119999"/>
                    <a:pt x="0" y="119999"/>
                  </a:cubicBezTo>
                  <a:cubicBezTo>
                    <a:pt x="0" y="0"/>
                    <a:pt x="0" y="0"/>
                    <a:pt x="0" y="0"/>
                  </a:cubicBezTo>
                  <a:cubicBezTo>
                    <a:pt x="0" y="0"/>
                    <a:pt x="0" y="0"/>
                    <a:pt x="0" y="0"/>
                  </a:cubicBezTo>
                </a:path>
              </a:pathLst>
            </a:custGeom>
            <a:solidFill>
              <a:srgbClr val="E3B9A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98" name="Shape 198"/>
            <p:cNvSpPr/>
            <p:nvPr/>
          </p:nvSpPr>
          <p:spPr>
            <a:xfrm>
              <a:off x="8343192" y="1158241"/>
              <a:ext cx="423646" cy="149241"/>
            </a:xfrm>
            <a:custGeom>
              <a:avLst/>
              <a:gdLst/>
              <a:ahLst/>
              <a:cxnLst/>
              <a:rect l="0" t="0" r="0" b="0"/>
              <a:pathLst>
                <a:path w="120000" h="120000" extrusionOk="0">
                  <a:moveTo>
                    <a:pt x="120000" y="0"/>
                  </a:moveTo>
                  <a:cubicBezTo>
                    <a:pt x="100000" y="36923"/>
                    <a:pt x="78333" y="64615"/>
                    <a:pt x="60000" y="64615"/>
                  </a:cubicBezTo>
                  <a:cubicBezTo>
                    <a:pt x="60000" y="64615"/>
                    <a:pt x="60000" y="64615"/>
                    <a:pt x="60000" y="64615"/>
                  </a:cubicBezTo>
                  <a:cubicBezTo>
                    <a:pt x="60000" y="64615"/>
                    <a:pt x="60000" y="64615"/>
                    <a:pt x="60000" y="64615"/>
                  </a:cubicBezTo>
                  <a:cubicBezTo>
                    <a:pt x="60000" y="64615"/>
                    <a:pt x="60000" y="64615"/>
                    <a:pt x="60000" y="64615"/>
                  </a:cubicBezTo>
                  <a:cubicBezTo>
                    <a:pt x="43333" y="64615"/>
                    <a:pt x="21666" y="36923"/>
                    <a:pt x="0" y="0"/>
                  </a:cubicBezTo>
                  <a:cubicBezTo>
                    <a:pt x="0" y="64615"/>
                    <a:pt x="0" y="64615"/>
                    <a:pt x="0" y="64615"/>
                  </a:cubicBezTo>
                  <a:cubicBezTo>
                    <a:pt x="120000" y="120000"/>
                    <a:pt x="120000" y="120000"/>
                    <a:pt x="120000" y="120000"/>
                  </a:cubicBezTo>
                  <a:cubicBezTo>
                    <a:pt x="120000" y="0"/>
                    <a:pt x="120000" y="0"/>
                    <a:pt x="120000" y="0"/>
                  </a:cubicBezTo>
                </a:path>
              </a:pathLst>
            </a:custGeom>
            <a:solidFill>
              <a:srgbClr val="D77E4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199" name="Shape 199"/>
            <p:cNvSpPr/>
            <p:nvPr/>
          </p:nvSpPr>
          <p:spPr>
            <a:xfrm>
              <a:off x="7909917" y="3454596"/>
              <a:ext cx="1304639" cy="184806"/>
            </a:xfrm>
            <a:prstGeom prst="rect">
              <a:avLst/>
            </a:prstGeom>
            <a:solidFill>
              <a:srgbClr val="221F1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00" name="Shape 200"/>
            <p:cNvSpPr/>
            <p:nvPr/>
          </p:nvSpPr>
          <p:spPr>
            <a:xfrm>
              <a:off x="8425032" y="3420898"/>
              <a:ext cx="269593" cy="202194"/>
            </a:xfrm>
            <a:custGeom>
              <a:avLst/>
              <a:gdLst/>
              <a:ahLst/>
              <a:cxnLst/>
              <a:rect l="0" t="0" r="0" b="0"/>
              <a:pathLst>
                <a:path w="120000" h="120000" extrusionOk="0">
                  <a:moveTo>
                    <a:pt x="86086" y="120000"/>
                  </a:moveTo>
                  <a:cubicBezTo>
                    <a:pt x="36521" y="120000"/>
                    <a:pt x="36521" y="120000"/>
                    <a:pt x="36521" y="120000"/>
                  </a:cubicBezTo>
                  <a:cubicBezTo>
                    <a:pt x="15652" y="120000"/>
                    <a:pt x="0" y="99428"/>
                    <a:pt x="0" y="75428"/>
                  </a:cubicBezTo>
                  <a:cubicBezTo>
                    <a:pt x="0" y="44571"/>
                    <a:pt x="0" y="44571"/>
                    <a:pt x="0" y="44571"/>
                  </a:cubicBezTo>
                  <a:cubicBezTo>
                    <a:pt x="0" y="20571"/>
                    <a:pt x="15652" y="0"/>
                    <a:pt x="36521" y="0"/>
                  </a:cubicBezTo>
                  <a:cubicBezTo>
                    <a:pt x="86086" y="0"/>
                    <a:pt x="86086" y="0"/>
                    <a:pt x="86086" y="0"/>
                  </a:cubicBezTo>
                  <a:cubicBezTo>
                    <a:pt x="104347" y="0"/>
                    <a:pt x="120000" y="20571"/>
                    <a:pt x="120000" y="44571"/>
                  </a:cubicBezTo>
                  <a:cubicBezTo>
                    <a:pt x="120000" y="75428"/>
                    <a:pt x="120000" y="75428"/>
                    <a:pt x="120000" y="75428"/>
                  </a:cubicBezTo>
                  <a:cubicBezTo>
                    <a:pt x="120000" y="99428"/>
                    <a:pt x="104347" y="120000"/>
                    <a:pt x="86086" y="120000"/>
                  </a:cubicBezTo>
                  <a:close/>
                  <a:moveTo>
                    <a:pt x="36521" y="20571"/>
                  </a:moveTo>
                  <a:cubicBezTo>
                    <a:pt x="26086" y="20571"/>
                    <a:pt x="18260" y="30857"/>
                    <a:pt x="18260" y="44571"/>
                  </a:cubicBezTo>
                  <a:cubicBezTo>
                    <a:pt x="18260" y="75428"/>
                    <a:pt x="18260" y="75428"/>
                    <a:pt x="18260" y="75428"/>
                  </a:cubicBezTo>
                  <a:cubicBezTo>
                    <a:pt x="18260" y="89142"/>
                    <a:pt x="26086" y="99428"/>
                    <a:pt x="36521" y="99428"/>
                  </a:cubicBezTo>
                  <a:cubicBezTo>
                    <a:pt x="86086" y="99428"/>
                    <a:pt x="86086" y="99428"/>
                    <a:pt x="86086" y="99428"/>
                  </a:cubicBezTo>
                  <a:cubicBezTo>
                    <a:pt x="93913" y="99428"/>
                    <a:pt x="101739" y="89142"/>
                    <a:pt x="101739" y="75428"/>
                  </a:cubicBezTo>
                  <a:cubicBezTo>
                    <a:pt x="101739" y="44571"/>
                    <a:pt x="101739" y="44571"/>
                    <a:pt x="101739" y="44571"/>
                  </a:cubicBezTo>
                  <a:cubicBezTo>
                    <a:pt x="101739" y="30857"/>
                    <a:pt x="93913" y="20571"/>
                    <a:pt x="86086" y="20571"/>
                  </a:cubicBezTo>
                  <a:lnTo>
                    <a:pt x="36521" y="20571"/>
                  </a:lnTo>
                  <a:close/>
                </a:path>
              </a:pathLst>
            </a:custGeom>
            <a:solidFill>
              <a:srgbClr val="4341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01" name="Shape 201"/>
            <p:cNvSpPr/>
            <p:nvPr/>
          </p:nvSpPr>
          <p:spPr>
            <a:xfrm>
              <a:off x="7553670" y="1350808"/>
              <a:ext cx="1997880" cy="2108603"/>
            </a:xfrm>
            <a:custGeom>
              <a:avLst/>
              <a:gdLst/>
              <a:ahLst/>
              <a:cxnLst/>
              <a:rect l="0" t="0" r="0" b="0"/>
              <a:pathLst>
                <a:path w="120000" h="120000" extrusionOk="0">
                  <a:moveTo>
                    <a:pt x="114352" y="18614"/>
                  </a:moveTo>
                  <a:cubicBezTo>
                    <a:pt x="109411" y="8975"/>
                    <a:pt x="96352" y="6648"/>
                    <a:pt x="77647" y="664"/>
                  </a:cubicBezTo>
                  <a:cubicBezTo>
                    <a:pt x="76941" y="332"/>
                    <a:pt x="76235" y="0"/>
                    <a:pt x="75529" y="0"/>
                  </a:cubicBezTo>
                  <a:cubicBezTo>
                    <a:pt x="75529" y="0"/>
                    <a:pt x="75529" y="0"/>
                    <a:pt x="75529" y="0"/>
                  </a:cubicBezTo>
                  <a:cubicBezTo>
                    <a:pt x="74470" y="6648"/>
                    <a:pt x="70941" y="14958"/>
                    <a:pt x="60000" y="15955"/>
                  </a:cubicBezTo>
                  <a:cubicBezTo>
                    <a:pt x="49058" y="14958"/>
                    <a:pt x="45882" y="6648"/>
                    <a:pt x="44470" y="0"/>
                  </a:cubicBezTo>
                  <a:cubicBezTo>
                    <a:pt x="44470" y="0"/>
                    <a:pt x="44470" y="0"/>
                    <a:pt x="44470" y="0"/>
                  </a:cubicBezTo>
                  <a:cubicBezTo>
                    <a:pt x="43764" y="0"/>
                    <a:pt x="43058" y="332"/>
                    <a:pt x="42352" y="664"/>
                  </a:cubicBezTo>
                  <a:cubicBezTo>
                    <a:pt x="23647" y="6648"/>
                    <a:pt x="10588" y="8975"/>
                    <a:pt x="6000" y="18614"/>
                  </a:cubicBezTo>
                  <a:cubicBezTo>
                    <a:pt x="0" y="30581"/>
                    <a:pt x="16941" y="43545"/>
                    <a:pt x="16941" y="43545"/>
                  </a:cubicBezTo>
                  <a:cubicBezTo>
                    <a:pt x="16941" y="43545"/>
                    <a:pt x="18352" y="120000"/>
                    <a:pt x="20823" y="120000"/>
                  </a:cubicBezTo>
                  <a:cubicBezTo>
                    <a:pt x="60000" y="120000"/>
                    <a:pt x="60000" y="120000"/>
                    <a:pt x="60000" y="120000"/>
                  </a:cubicBezTo>
                  <a:cubicBezTo>
                    <a:pt x="99176" y="120000"/>
                    <a:pt x="99176" y="120000"/>
                    <a:pt x="99176" y="120000"/>
                  </a:cubicBezTo>
                  <a:cubicBezTo>
                    <a:pt x="101647" y="120000"/>
                    <a:pt x="103411" y="43545"/>
                    <a:pt x="103411" y="43545"/>
                  </a:cubicBezTo>
                  <a:cubicBezTo>
                    <a:pt x="103411" y="43545"/>
                    <a:pt x="120000" y="30581"/>
                    <a:pt x="114352" y="18614"/>
                  </a:cubicBezTo>
                </a:path>
              </a:pathLst>
            </a:custGeom>
            <a:solidFill>
              <a:srgbClr val="254B60"/>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02" name="Shape 202"/>
            <p:cNvSpPr/>
            <p:nvPr/>
          </p:nvSpPr>
          <p:spPr>
            <a:xfrm>
              <a:off x="8453917" y="1514490"/>
              <a:ext cx="207010" cy="158868"/>
            </a:xfrm>
            <a:custGeom>
              <a:avLst/>
              <a:gdLst/>
              <a:ahLst/>
              <a:cxnLst/>
              <a:rect l="0" t="0" r="0" b="0"/>
              <a:pathLst>
                <a:path w="120000" h="120000" extrusionOk="0">
                  <a:moveTo>
                    <a:pt x="120000" y="61818"/>
                  </a:moveTo>
                  <a:lnTo>
                    <a:pt x="94883" y="120000"/>
                  </a:lnTo>
                  <a:lnTo>
                    <a:pt x="25116" y="120000"/>
                  </a:lnTo>
                  <a:lnTo>
                    <a:pt x="0" y="61818"/>
                  </a:lnTo>
                  <a:lnTo>
                    <a:pt x="58604" y="0"/>
                  </a:lnTo>
                  <a:lnTo>
                    <a:pt x="120000" y="61818"/>
                  </a:lnTo>
                  <a:close/>
                </a:path>
              </a:pathLst>
            </a:custGeom>
            <a:solidFill>
              <a:schemeClr val="accent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03" name="Shape 203"/>
            <p:cNvSpPr/>
            <p:nvPr/>
          </p:nvSpPr>
          <p:spPr>
            <a:xfrm>
              <a:off x="8174696" y="1317107"/>
              <a:ext cx="380321" cy="332179"/>
            </a:xfrm>
            <a:custGeom>
              <a:avLst/>
              <a:gdLst/>
              <a:ahLst/>
              <a:cxnLst/>
              <a:rect l="0" t="0" r="0" b="0"/>
              <a:pathLst>
                <a:path w="120000" h="120000" extrusionOk="0">
                  <a:moveTo>
                    <a:pt x="120000" y="71304"/>
                  </a:moveTo>
                  <a:lnTo>
                    <a:pt x="78987" y="120000"/>
                  </a:lnTo>
                  <a:lnTo>
                    <a:pt x="0" y="26086"/>
                  </a:lnTo>
                  <a:lnTo>
                    <a:pt x="53164" y="0"/>
                  </a:lnTo>
                  <a:lnTo>
                    <a:pt x="69873" y="15652"/>
                  </a:lnTo>
                  <a:lnTo>
                    <a:pt x="120000" y="71304"/>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04" name="Shape 204"/>
            <p:cNvSpPr/>
            <p:nvPr/>
          </p:nvSpPr>
          <p:spPr>
            <a:xfrm>
              <a:off x="8555015" y="1317107"/>
              <a:ext cx="380321" cy="332179"/>
            </a:xfrm>
            <a:custGeom>
              <a:avLst/>
              <a:gdLst/>
              <a:ahLst/>
              <a:cxnLst/>
              <a:rect l="0" t="0" r="0" b="0"/>
              <a:pathLst>
                <a:path w="120000" h="120000" extrusionOk="0">
                  <a:moveTo>
                    <a:pt x="0" y="71304"/>
                  </a:moveTo>
                  <a:lnTo>
                    <a:pt x="41012" y="120000"/>
                  </a:lnTo>
                  <a:lnTo>
                    <a:pt x="120000" y="26086"/>
                  </a:lnTo>
                  <a:lnTo>
                    <a:pt x="68354" y="0"/>
                  </a:lnTo>
                  <a:lnTo>
                    <a:pt x="51645" y="15652"/>
                  </a:lnTo>
                  <a:lnTo>
                    <a:pt x="0" y="71304"/>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05" name="Shape 205"/>
            <p:cNvSpPr/>
            <p:nvPr/>
          </p:nvSpPr>
          <p:spPr>
            <a:xfrm>
              <a:off x="8444289" y="1687800"/>
              <a:ext cx="221452" cy="1737914"/>
            </a:xfrm>
            <a:custGeom>
              <a:avLst/>
              <a:gdLst/>
              <a:ahLst/>
              <a:cxnLst/>
              <a:rect l="0" t="0" r="0" b="0"/>
              <a:pathLst>
                <a:path w="120000" h="120000" extrusionOk="0">
                  <a:moveTo>
                    <a:pt x="93913" y="0"/>
                  </a:moveTo>
                  <a:lnTo>
                    <a:pt x="120000" y="111357"/>
                  </a:lnTo>
                  <a:lnTo>
                    <a:pt x="60000" y="120000"/>
                  </a:lnTo>
                  <a:lnTo>
                    <a:pt x="0" y="111357"/>
                  </a:lnTo>
                  <a:lnTo>
                    <a:pt x="28695" y="0"/>
                  </a:lnTo>
                  <a:lnTo>
                    <a:pt x="93913" y="0"/>
                  </a:lnTo>
                  <a:close/>
                </a:path>
              </a:pathLst>
            </a:custGeom>
            <a:solidFill>
              <a:schemeClr val="accent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06" name="Shape 206"/>
            <p:cNvSpPr/>
            <p:nvPr/>
          </p:nvSpPr>
          <p:spPr>
            <a:xfrm>
              <a:off x="8444289" y="1687800"/>
              <a:ext cx="221452" cy="1737914"/>
            </a:xfrm>
            <a:custGeom>
              <a:avLst/>
              <a:gdLst/>
              <a:ahLst/>
              <a:cxnLst/>
              <a:rect l="0" t="0" r="0" b="0"/>
              <a:pathLst>
                <a:path w="120000" h="120000" extrusionOk="0">
                  <a:moveTo>
                    <a:pt x="93913" y="0"/>
                  </a:moveTo>
                  <a:lnTo>
                    <a:pt x="120000" y="111357"/>
                  </a:lnTo>
                  <a:lnTo>
                    <a:pt x="60000" y="120000"/>
                  </a:lnTo>
                  <a:lnTo>
                    <a:pt x="0" y="111357"/>
                  </a:lnTo>
                  <a:lnTo>
                    <a:pt x="28695" y="0"/>
                  </a:lnTo>
                  <a:lnTo>
                    <a:pt x="93913" y="0"/>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07" name="Shape 207"/>
            <p:cNvSpPr/>
            <p:nvPr/>
          </p:nvSpPr>
          <p:spPr>
            <a:xfrm>
              <a:off x="7967688" y="1875550"/>
              <a:ext cx="1193913" cy="948392"/>
            </a:xfrm>
            <a:custGeom>
              <a:avLst/>
              <a:gdLst/>
              <a:ahLst/>
              <a:cxnLst/>
              <a:rect l="0" t="0" r="0" b="0"/>
              <a:pathLst>
                <a:path w="120000" h="120000" extrusionOk="0">
                  <a:moveTo>
                    <a:pt x="102266" y="120000"/>
                  </a:moveTo>
                  <a:cubicBezTo>
                    <a:pt x="17733" y="120000"/>
                    <a:pt x="17733" y="120000"/>
                    <a:pt x="17733" y="120000"/>
                  </a:cubicBezTo>
                  <a:cubicBezTo>
                    <a:pt x="10640" y="120000"/>
                    <a:pt x="5320" y="113333"/>
                    <a:pt x="5320" y="104444"/>
                  </a:cubicBezTo>
                  <a:cubicBezTo>
                    <a:pt x="0" y="15555"/>
                    <a:pt x="0" y="15555"/>
                    <a:pt x="0" y="15555"/>
                  </a:cubicBezTo>
                  <a:cubicBezTo>
                    <a:pt x="0" y="6666"/>
                    <a:pt x="5320" y="0"/>
                    <a:pt x="12413" y="0"/>
                  </a:cubicBezTo>
                  <a:cubicBezTo>
                    <a:pt x="107586" y="0"/>
                    <a:pt x="107586" y="0"/>
                    <a:pt x="107586" y="0"/>
                  </a:cubicBezTo>
                  <a:cubicBezTo>
                    <a:pt x="114679" y="0"/>
                    <a:pt x="120000" y="6666"/>
                    <a:pt x="120000" y="15555"/>
                  </a:cubicBezTo>
                  <a:cubicBezTo>
                    <a:pt x="114679" y="104444"/>
                    <a:pt x="114679" y="104444"/>
                    <a:pt x="114679" y="104444"/>
                  </a:cubicBezTo>
                  <a:cubicBezTo>
                    <a:pt x="114679" y="113333"/>
                    <a:pt x="109359" y="120000"/>
                    <a:pt x="102266" y="120000"/>
                  </a:cubicBezTo>
                </a:path>
              </a:pathLst>
            </a:custGeom>
            <a:solidFill>
              <a:srgbClr val="4F4C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08" name="Shape 208"/>
            <p:cNvSpPr/>
            <p:nvPr/>
          </p:nvSpPr>
          <p:spPr>
            <a:xfrm>
              <a:off x="7986945" y="1875550"/>
              <a:ext cx="1174656" cy="929134"/>
            </a:xfrm>
            <a:custGeom>
              <a:avLst/>
              <a:gdLst/>
              <a:ahLst/>
              <a:cxnLst/>
              <a:rect l="0" t="0" r="0" b="0"/>
              <a:pathLst>
                <a:path w="120000" h="120000" extrusionOk="0">
                  <a:moveTo>
                    <a:pt x="117600" y="61132"/>
                  </a:moveTo>
                  <a:cubicBezTo>
                    <a:pt x="114600" y="106415"/>
                    <a:pt x="114600" y="106415"/>
                    <a:pt x="114600" y="106415"/>
                  </a:cubicBezTo>
                  <a:cubicBezTo>
                    <a:pt x="114600" y="111698"/>
                    <a:pt x="112800" y="116226"/>
                    <a:pt x="109200" y="119245"/>
                  </a:cubicBezTo>
                  <a:cubicBezTo>
                    <a:pt x="109200" y="119245"/>
                    <a:pt x="109200" y="119245"/>
                    <a:pt x="109200" y="120000"/>
                  </a:cubicBezTo>
                  <a:cubicBezTo>
                    <a:pt x="112800" y="116981"/>
                    <a:pt x="114600" y="111698"/>
                    <a:pt x="114600" y="106415"/>
                  </a:cubicBezTo>
                  <a:cubicBezTo>
                    <a:pt x="117600" y="61132"/>
                    <a:pt x="117600" y="61132"/>
                    <a:pt x="117600" y="61132"/>
                  </a:cubicBezTo>
                  <a:moveTo>
                    <a:pt x="51600" y="0"/>
                  </a:moveTo>
                  <a:cubicBezTo>
                    <a:pt x="10200" y="0"/>
                    <a:pt x="10200" y="0"/>
                    <a:pt x="10200" y="0"/>
                  </a:cubicBezTo>
                  <a:cubicBezTo>
                    <a:pt x="6000" y="0"/>
                    <a:pt x="2400" y="3018"/>
                    <a:pt x="0" y="6792"/>
                  </a:cubicBezTo>
                  <a:cubicBezTo>
                    <a:pt x="0" y="6792"/>
                    <a:pt x="0" y="6792"/>
                    <a:pt x="0" y="6792"/>
                  </a:cubicBezTo>
                  <a:cubicBezTo>
                    <a:pt x="2400" y="3018"/>
                    <a:pt x="6000" y="0"/>
                    <a:pt x="10800" y="0"/>
                  </a:cubicBezTo>
                  <a:cubicBezTo>
                    <a:pt x="51600" y="0"/>
                    <a:pt x="51600" y="0"/>
                    <a:pt x="51600" y="0"/>
                  </a:cubicBezTo>
                  <a:moveTo>
                    <a:pt x="108000" y="0"/>
                  </a:moveTo>
                  <a:cubicBezTo>
                    <a:pt x="65400" y="0"/>
                    <a:pt x="65400" y="0"/>
                    <a:pt x="65400" y="0"/>
                  </a:cubicBezTo>
                  <a:cubicBezTo>
                    <a:pt x="107400" y="0"/>
                    <a:pt x="107400" y="0"/>
                    <a:pt x="107400" y="0"/>
                  </a:cubicBezTo>
                  <a:cubicBezTo>
                    <a:pt x="114600" y="0"/>
                    <a:pt x="120000" y="6792"/>
                    <a:pt x="120000" y="15849"/>
                  </a:cubicBezTo>
                  <a:cubicBezTo>
                    <a:pt x="120000" y="15849"/>
                    <a:pt x="120000" y="15849"/>
                    <a:pt x="120000" y="15849"/>
                  </a:cubicBezTo>
                  <a:cubicBezTo>
                    <a:pt x="120000" y="6792"/>
                    <a:pt x="114600" y="0"/>
                    <a:pt x="108000" y="0"/>
                  </a:cubicBezTo>
                </a:path>
              </a:pathLst>
            </a:custGeom>
            <a:solidFill>
              <a:srgbClr val="B4B5B6"/>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09" name="Shape 209"/>
            <p:cNvSpPr/>
            <p:nvPr/>
          </p:nvSpPr>
          <p:spPr>
            <a:xfrm>
              <a:off x="7986945" y="1875550"/>
              <a:ext cx="1174656" cy="924319"/>
            </a:xfrm>
            <a:custGeom>
              <a:avLst/>
              <a:gdLst/>
              <a:ahLst/>
              <a:cxnLst/>
              <a:rect l="0" t="0" r="0" b="0"/>
              <a:pathLst>
                <a:path w="120000" h="120000" extrusionOk="0">
                  <a:moveTo>
                    <a:pt x="107400" y="0"/>
                  </a:moveTo>
                  <a:cubicBezTo>
                    <a:pt x="65400" y="0"/>
                    <a:pt x="65400" y="0"/>
                    <a:pt x="65400" y="0"/>
                  </a:cubicBezTo>
                  <a:cubicBezTo>
                    <a:pt x="51600" y="0"/>
                    <a:pt x="51600" y="0"/>
                    <a:pt x="51600" y="0"/>
                  </a:cubicBezTo>
                  <a:cubicBezTo>
                    <a:pt x="10800" y="0"/>
                    <a:pt x="10800" y="0"/>
                    <a:pt x="10800" y="0"/>
                  </a:cubicBezTo>
                  <a:cubicBezTo>
                    <a:pt x="6000" y="0"/>
                    <a:pt x="2400" y="3037"/>
                    <a:pt x="0" y="6835"/>
                  </a:cubicBezTo>
                  <a:cubicBezTo>
                    <a:pt x="1800" y="5316"/>
                    <a:pt x="4200" y="4556"/>
                    <a:pt x="6600" y="4556"/>
                  </a:cubicBezTo>
                  <a:cubicBezTo>
                    <a:pt x="104400" y="4556"/>
                    <a:pt x="104400" y="4556"/>
                    <a:pt x="104400" y="4556"/>
                  </a:cubicBezTo>
                  <a:cubicBezTo>
                    <a:pt x="111000" y="4556"/>
                    <a:pt x="116400" y="11392"/>
                    <a:pt x="116400" y="19746"/>
                  </a:cubicBezTo>
                  <a:cubicBezTo>
                    <a:pt x="111000" y="111645"/>
                    <a:pt x="111000" y="111645"/>
                    <a:pt x="111000" y="111645"/>
                  </a:cubicBezTo>
                  <a:cubicBezTo>
                    <a:pt x="111000" y="114683"/>
                    <a:pt x="110400" y="117721"/>
                    <a:pt x="109200" y="120000"/>
                  </a:cubicBezTo>
                  <a:cubicBezTo>
                    <a:pt x="112800" y="116962"/>
                    <a:pt x="114600" y="112405"/>
                    <a:pt x="114600" y="107088"/>
                  </a:cubicBezTo>
                  <a:cubicBezTo>
                    <a:pt x="117600" y="61518"/>
                    <a:pt x="117600" y="61518"/>
                    <a:pt x="117600" y="61518"/>
                  </a:cubicBezTo>
                  <a:cubicBezTo>
                    <a:pt x="120000" y="15949"/>
                    <a:pt x="120000" y="15949"/>
                    <a:pt x="120000" y="15949"/>
                  </a:cubicBezTo>
                  <a:cubicBezTo>
                    <a:pt x="120000" y="6835"/>
                    <a:pt x="114600" y="0"/>
                    <a:pt x="107400" y="0"/>
                  </a:cubicBezTo>
                </a:path>
              </a:pathLst>
            </a:custGeom>
            <a:solidFill>
              <a:srgbClr val="3E3C3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10" name="Shape 210"/>
            <p:cNvSpPr/>
            <p:nvPr/>
          </p:nvSpPr>
          <p:spPr>
            <a:xfrm>
              <a:off x="8059156" y="2299197"/>
              <a:ext cx="105911" cy="101098"/>
            </a:xfrm>
            <a:custGeom>
              <a:avLst/>
              <a:gdLst/>
              <a:ahLst/>
              <a:cxnLst/>
              <a:rect l="0" t="0" r="0" b="0"/>
              <a:pathLst>
                <a:path w="120000" h="120000" extrusionOk="0">
                  <a:moveTo>
                    <a:pt x="60000" y="120000"/>
                  </a:moveTo>
                  <a:cubicBezTo>
                    <a:pt x="60000" y="120000"/>
                    <a:pt x="60000" y="120000"/>
                    <a:pt x="60000" y="120000"/>
                  </a:cubicBezTo>
                  <a:cubicBezTo>
                    <a:pt x="26666" y="120000"/>
                    <a:pt x="0" y="93333"/>
                    <a:pt x="0" y="60000"/>
                  </a:cubicBezTo>
                  <a:cubicBezTo>
                    <a:pt x="0" y="26666"/>
                    <a:pt x="26666" y="0"/>
                    <a:pt x="60000" y="0"/>
                  </a:cubicBezTo>
                  <a:cubicBezTo>
                    <a:pt x="93333" y="0"/>
                    <a:pt x="120000" y="26666"/>
                    <a:pt x="120000" y="60000"/>
                  </a:cubicBezTo>
                  <a:cubicBezTo>
                    <a:pt x="120000" y="93333"/>
                    <a:pt x="93333" y="120000"/>
                    <a:pt x="60000" y="120000"/>
                  </a:cubicBezTo>
                  <a:close/>
                </a:path>
              </a:pathLst>
            </a:custGeom>
            <a:solidFill>
              <a:srgbClr val="38364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11" name="Shape 211"/>
            <p:cNvSpPr/>
            <p:nvPr/>
          </p:nvSpPr>
          <p:spPr>
            <a:xfrm>
              <a:off x="7775121" y="2414736"/>
              <a:ext cx="404389" cy="284036"/>
            </a:xfrm>
            <a:custGeom>
              <a:avLst/>
              <a:gdLst/>
              <a:ahLst/>
              <a:cxnLst/>
              <a:rect l="0" t="0" r="0" b="0"/>
              <a:pathLst>
                <a:path w="120000" h="120000" extrusionOk="0">
                  <a:moveTo>
                    <a:pt x="83478" y="2448"/>
                  </a:moveTo>
                  <a:cubicBezTo>
                    <a:pt x="83478" y="2448"/>
                    <a:pt x="57391" y="7346"/>
                    <a:pt x="40000" y="9795"/>
                  </a:cubicBezTo>
                  <a:cubicBezTo>
                    <a:pt x="34782" y="9795"/>
                    <a:pt x="29565" y="9795"/>
                    <a:pt x="24347" y="9795"/>
                  </a:cubicBezTo>
                  <a:cubicBezTo>
                    <a:pt x="20869" y="9795"/>
                    <a:pt x="17391" y="9795"/>
                    <a:pt x="13913" y="9795"/>
                  </a:cubicBezTo>
                  <a:cubicBezTo>
                    <a:pt x="6956" y="9795"/>
                    <a:pt x="1739" y="9795"/>
                    <a:pt x="1739" y="9795"/>
                  </a:cubicBezTo>
                  <a:cubicBezTo>
                    <a:pt x="0" y="119999"/>
                    <a:pt x="0" y="119999"/>
                    <a:pt x="0" y="119999"/>
                  </a:cubicBezTo>
                  <a:cubicBezTo>
                    <a:pt x="0" y="119999"/>
                    <a:pt x="5217" y="119999"/>
                    <a:pt x="13913" y="119999"/>
                  </a:cubicBezTo>
                  <a:cubicBezTo>
                    <a:pt x="19130" y="119999"/>
                    <a:pt x="22608" y="119999"/>
                    <a:pt x="29565" y="119999"/>
                  </a:cubicBezTo>
                  <a:cubicBezTo>
                    <a:pt x="34782" y="119999"/>
                    <a:pt x="40000" y="119999"/>
                    <a:pt x="45217" y="117551"/>
                  </a:cubicBezTo>
                  <a:cubicBezTo>
                    <a:pt x="66086" y="115102"/>
                    <a:pt x="93913" y="112653"/>
                    <a:pt x="93913" y="112653"/>
                  </a:cubicBezTo>
                  <a:cubicBezTo>
                    <a:pt x="109565" y="107755"/>
                    <a:pt x="120000" y="80816"/>
                    <a:pt x="116521" y="51428"/>
                  </a:cubicBezTo>
                  <a:cubicBezTo>
                    <a:pt x="113043" y="22040"/>
                    <a:pt x="97391" y="0"/>
                    <a:pt x="83478" y="2448"/>
                  </a:cubicBezTo>
                  <a:close/>
                </a:path>
              </a:pathLst>
            </a:custGeom>
            <a:solidFill>
              <a:srgbClr val="BD875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12" name="Shape 212"/>
            <p:cNvSpPr/>
            <p:nvPr/>
          </p:nvSpPr>
          <p:spPr>
            <a:xfrm>
              <a:off x="7808818" y="2352153"/>
              <a:ext cx="192567" cy="207010"/>
            </a:xfrm>
            <a:custGeom>
              <a:avLst/>
              <a:gdLst/>
              <a:ahLst/>
              <a:cxnLst/>
              <a:rect l="0" t="0" r="0" b="0"/>
              <a:pathLst>
                <a:path w="120000" h="120000" extrusionOk="0">
                  <a:moveTo>
                    <a:pt x="98181" y="0"/>
                  </a:moveTo>
                  <a:cubicBezTo>
                    <a:pt x="69090" y="3333"/>
                    <a:pt x="47272" y="23333"/>
                    <a:pt x="32727" y="40000"/>
                  </a:cubicBezTo>
                  <a:cubicBezTo>
                    <a:pt x="18181" y="56666"/>
                    <a:pt x="7272" y="73333"/>
                    <a:pt x="7272" y="76666"/>
                  </a:cubicBezTo>
                  <a:cubicBezTo>
                    <a:pt x="0" y="86666"/>
                    <a:pt x="0" y="103333"/>
                    <a:pt x="10909" y="110000"/>
                  </a:cubicBezTo>
                  <a:cubicBezTo>
                    <a:pt x="18181" y="120000"/>
                    <a:pt x="32727" y="116666"/>
                    <a:pt x="40000" y="103333"/>
                  </a:cubicBezTo>
                  <a:cubicBezTo>
                    <a:pt x="40000" y="103333"/>
                    <a:pt x="40000" y="100000"/>
                    <a:pt x="43636" y="96666"/>
                  </a:cubicBezTo>
                  <a:cubicBezTo>
                    <a:pt x="47272" y="93333"/>
                    <a:pt x="50909" y="86666"/>
                    <a:pt x="58181" y="80000"/>
                  </a:cubicBezTo>
                  <a:cubicBezTo>
                    <a:pt x="69090" y="66666"/>
                    <a:pt x="83636" y="53333"/>
                    <a:pt x="101818" y="50000"/>
                  </a:cubicBezTo>
                  <a:cubicBezTo>
                    <a:pt x="112727" y="50000"/>
                    <a:pt x="120000" y="36666"/>
                    <a:pt x="120000" y="23333"/>
                  </a:cubicBezTo>
                  <a:cubicBezTo>
                    <a:pt x="116363" y="10000"/>
                    <a:pt x="105454" y="0"/>
                    <a:pt x="98181" y="0"/>
                  </a:cubicBezTo>
                  <a:close/>
                </a:path>
              </a:pathLst>
            </a:custGeom>
            <a:solidFill>
              <a:srgbClr val="BD875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13" name="Shape 213"/>
            <p:cNvSpPr/>
            <p:nvPr/>
          </p:nvSpPr>
          <p:spPr>
            <a:xfrm>
              <a:off x="7125207" y="1572259"/>
              <a:ext cx="823224" cy="1203540"/>
            </a:xfrm>
            <a:custGeom>
              <a:avLst/>
              <a:gdLst/>
              <a:ahLst/>
              <a:cxnLst/>
              <a:rect l="0" t="0" r="0" b="0"/>
              <a:pathLst>
                <a:path w="120000" h="120000" extrusionOk="0">
                  <a:moveTo>
                    <a:pt x="100285" y="118252"/>
                  </a:moveTo>
                  <a:cubicBezTo>
                    <a:pt x="84000" y="118252"/>
                    <a:pt x="39428" y="120000"/>
                    <a:pt x="26571" y="112427"/>
                  </a:cubicBezTo>
                  <a:cubicBezTo>
                    <a:pt x="17142" y="107184"/>
                    <a:pt x="0" y="90291"/>
                    <a:pt x="21428" y="61747"/>
                  </a:cubicBezTo>
                  <a:cubicBezTo>
                    <a:pt x="38571" y="38446"/>
                    <a:pt x="62571" y="16893"/>
                    <a:pt x="89142" y="0"/>
                  </a:cubicBezTo>
                  <a:cubicBezTo>
                    <a:pt x="120000" y="44271"/>
                    <a:pt x="120000" y="44271"/>
                    <a:pt x="120000" y="44271"/>
                  </a:cubicBezTo>
                  <a:cubicBezTo>
                    <a:pt x="96000" y="59417"/>
                    <a:pt x="90000" y="58834"/>
                    <a:pt x="66857" y="75728"/>
                  </a:cubicBezTo>
                  <a:cubicBezTo>
                    <a:pt x="60000" y="80970"/>
                    <a:pt x="62571" y="82718"/>
                    <a:pt x="63428" y="82718"/>
                  </a:cubicBezTo>
                  <a:cubicBezTo>
                    <a:pt x="66857" y="85048"/>
                    <a:pt x="89142" y="83883"/>
                    <a:pt x="102857" y="83300"/>
                  </a:cubicBezTo>
                  <a:cubicBezTo>
                    <a:pt x="107142" y="117669"/>
                    <a:pt x="107142" y="117669"/>
                    <a:pt x="107142" y="117669"/>
                  </a:cubicBezTo>
                  <a:cubicBezTo>
                    <a:pt x="102000" y="118252"/>
                    <a:pt x="104571" y="118252"/>
                    <a:pt x="100285" y="118252"/>
                  </a:cubicBezTo>
                  <a:close/>
                </a:path>
              </a:pathLst>
            </a:custGeom>
            <a:solidFill>
              <a:srgbClr val="254B60"/>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14" name="Shape 214"/>
            <p:cNvSpPr/>
            <p:nvPr/>
          </p:nvSpPr>
          <p:spPr>
            <a:xfrm>
              <a:off x="8944961" y="2414736"/>
              <a:ext cx="409205" cy="284036"/>
            </a:xfrm>
            <a:custGeom>
              <a:avLst/>
              <a:gdLst/>
              <a:ahLst/>
              <a:cxnLst/>
              <a:rect l="0" t="0" r="0" b="0"/>
              <a:pathLst>
                <a:path w="120000" h="120000" extrusionOk="0">
                  <a:moveTo>
                    <a:pt x="37714" y="2448"/>
                  </a:moveTo>
                  <a:cubicBezTo>
                    <a:pt x="37714" y="2448"/>
                    <a:pt x="61714" y="7346"/>
                    <a:pt x="80571" y="9795"/>
                  </a:cubicBezTo>
                  <a:cubicBezTo>
                    <a:pt x="85714" y="9795"/>
                    <a:pt x="90857" y="9795"/>
                    <a:pt x="94285" y="9795"/>
                  </a:cubicBezTo>
                  <a:cubicBezTo>
                    <a:pt x="99428" y="9795"/>
                    <a:pt x="102857" y="9795"/>
                    <a:pt x="106285" y="9795"/>
                  </a:cubicBezTo>
                  <a:cubicBezTo>
                    <a:pt x="113142" y="9795"/>
                    <a:pt x="118285" y="9795"/>
                    <a:pt x="118285" y="9795"/>
                  </a:cubicBezTo>
                  <a:cubicBezTo>
                    <a:pt x="120000" y="119999"/>
                    <a:pt x="120000" y="119999"/>
                    <a:pt x="120000" y="119999"/>
                  </a:cubicBezTo>
                  <a:cubicBezTo>
                    <a:pt x="120000" y="119999"/>
                    <a:pt x="113142" y="119999"/>
                    <a:pt x="104571" y="119999"/>
                  </a:cubicBezTo>
                  <a:cubicBezTo>
                    <a:pt x="101142" y="119999"/>
                    <a:pt x="96000" y="119999"/>
                    <a:pt x="90857" y="119999"/>
                  </a:cubicBezTo>
                  <a:cubicBezTo>
                    <a:pt x="85714" y="119999"/>
                    <a:pt x="80571" y="119999"/>
                    <a:pt x="75428" y="117551"/>
                  </a:cubicBezTo>
                  <a:cubicBezTo>
                    <a:pt x="53142" y="115102"/>
                    <a:pt x="27428" y="112653"/>
                    <a:pt x="27428" y="112653"/>
                  </a:cubicBezTo>
                  <a:cubicBezTo>
                    <a:pt x="10285" y="107755"/>
                    <a:pt x="0" y="80816"/>
                    <a:pt x="5142" y="51428"/>
                  </a:cubicBezTo>
                  <a:cubicBezTo>
                    <a:pt x="8571" y="22040"/>
                    <a:pt x="22285" y="0"/>
                    <a:pt x="37714" y="2448"/>
                  </a:cubicBezTo>
                  <a:close/>
                </a:path>
              </a:pathLst>
            </a:custGeom>
            <a:solidFill>
              <a:srgbClr val="BD875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15" name="Shape 215"/>
            <p:cNvSpPr/>
            <p:nvPr/>
          </p:nvSpPr>
          <p:spPr>
            <a:xfrm>
              <a:off x="9123088" y="2352153"/>
              <a:ext cx="197381" cy="207010"/>
            </a:xfrm>
            <a:custGeom>
              <a:avLst/>
              <a:gdLst/>
              <a:ahLst/>
              <a:cxnLst/>
              <a:rect l="0" t="0" r="0" b="0"/>
              <a:pathLst>
                <a:path w="120000" h="120000" extrusionOk="0">
                  <a:moveTo>
                    <a:pt x="21818" y="0"/>
                  </a:moveTo>
                  <a:cubicBezTo>
                    <a:pt x="47272" y="3333"/>
                    <a:pt x="69090" y="23333"/>
                    <a:pt x="87272" y="40000"/>
                  </a:cubicBezTo>
                  <a:cubicBezTo>
                    <a:pt x="101818" y="56666"/>
                    <a:pt x="112727" y="73333"/>
                    <a:pt x="112727" y="76666"/>
                  </a:cubicBezTo>
                  <a:cubicBezTo>
                    <a:pt x="120000" y="86666"/>
                    <a:pt x="116363" y="103333"/>
                    <a:pt x="109090" y="110000"/>
                  </a:cubicBezTo>
                  <a:cubicBezTo>
                    <a:pt x="98181" y="120000"/>
                    <a:pt x="87272" y="116666"/>
                    <a:pt x="80000" y="103333"/>
                  </a:cubicBezTo>
                  <a:cubicBezTo>
                    <a:pt x="80000" y="103333"/>
                    <a:pt x="76363" y="100000"/>
                    <a:pt x="76363" y="96666"/>
                  </a:cubicBezTo>
                  <a:cubicBezTo>
                    <a:pt x="72727" y="93333"/>
                    <a:pt x="65454" y="86666"/>
                    <a:pt x="61818" y="80000"/>
                  </a:cubicBezTo>
                  <a:cubicBezTo>
                    <a:pt x="50909" y="66666"/>
                    <a:pt x="36363" y="53333"/>
                    <a:pt x="14545" y="50000"/>
                  </a:cubicBezTo>
                  <a:cubicBezTo>
                    <a:pt x="3636" y="50000"/>
                    <a:pt x="0" y="36666"/>
                    <a:pt x="0" y="23333"/>
                  </a:cubicBezTo>
                  <a:cubicBezTo>
                    <a:pt x="3636" y="10000"/>
                    <a:pt x="10909" y="0"/>
                    <a:pt x="21818" y="0"/>
                  </a:cubicBezTo>
                  <a:close/>
                </a:path>
              </a:pathLst>
            </a:custGeom>
            <a:solidFill>
              <a:srgbClr val="BD875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16" name="Shape 216"/>
            <p:cNvSpPr/>
            <p:nvPr/>
          </p:nvSpPr>
          <p:spPr>
            <a:xfrm>
              <a:off x="9185670" y="1581887"/>
              <a:ext cx="808779" cy="1193913"/>
            </a:xfrm>
            <a:custGeom>
              <a:avLst/>
              <a:gdLst/>
              <a:ahLst/>
              <a:cxnLst/>
              <a:rect l="0" t="0" r="0" b="0"/>
              <a:pathLst>
                <a:path w="120000" h="120000" extrusionOk="0">
                  <a:moveTo>
                    <a:pt x="19130" y="118235"/>
                  </a:moveTo>
                  <a:cubicBezTo>
                    <a:pt x="35652" y="118235"/>
                    <a:pt x="80869" y="120000"/>
                    <a:pt x="93913" y="112352"/>
                  </a:cubicBezTo>
                  <a:cubicBezTo>
                    <a:pt x="103478" y="107058"/>
                    <a:pt x="120000" y="90000"/>
                    <a:pt x="99130" y="61176"/>
                  </a:cubicBezTo>
                  <a:cubicBezTo>
                    <a:pt x="81739" y="37647"/>
                    <a:pt x="57391" y="17058"/>
                    <a:pt x="30434" y="0"/>
                  </a:cubicBezTo>
                  <a:cubicBezTo>
                    <a:pt x="0" y="43529"/>
                    <a:pt x="0" y="43529"/>
                    <a:pt x="0" y="43529"/>
                  </a:cubicBezTo>
                  <a:cubicBezTo>
                    <a:pt x="24347" y="59411"/>
                    <a:pt x="29565" y="58235"/>
                    <a:pt x="52173" y="75294"/>
                  </a:cubicBezTo>
                  <a:cubicBezTo>
                    <a:pt x="59130" y="80588"/>
                    <a:pt x="56521" y="82352"/>
                    <a:pt x="56521" y="82352"/>
                  </a:cubicBezTo>
                  <a:cubicBezTo>
                    <a:pt x="53043" y="84705"/>
                    <a:pt x="30434" y="83529"/>
                    <a:pt x="15652" y="82941"/>
                  </a:cubicBezTo>
                  <a:cubicBezTo>
                    <a:pt x="12173" y="117647"/>
                    <a:pt x="12173" y="117647"/>
                    <a:pt x="12173" y="117647"/>
                  </a:cubicBezTo>
                  <a:cubicBezTo>
                    <a:pt x="16521" y="118235"/>
                    <a:pt x="13913" y="118235"/>
                    <a:pt x="19130" y="118235"/>
                  </a:cubicBezTo>
                  <a:close/>
                </a:path>
              </a:pathLst>
            </a:custGeom>
            <a:solidFill>
              <a:srgbClr val="254B60"/>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17" name="Shape 217"/>
            <p:cNvSpPr/>
            <p:nvPr/>
          </p:nvSpPr>
          <p:spPr>
            <a:xfrm>
              <a:off x="8025457" y="-93441"/>
              <a:ext cx="1059116" cy="1333525"/>
            </a:xfrm>
            <a:custGeom>
              <a:avLst/>
              <a:gdLst/>
              <a:ahLst/>
              <a:cxnLst/>
              <a:rect l="0" t="0" r="0" b="0"/>
              <a:pathLst>
                <a:path w="120000" h="120000" extrusionOk="0">
                  <a:moveTo>
                    <a:pt x="112666" y="55789"/>
                  </a:moveTo>
                  <a:cubicBezTo>
                    <a:pt x="114000" y="39473"/>
                    <a:pt x="114000" y="39473"/>
                    <a:pt x="114000" y="39473"/>
                  </a:cubicBezTo>
                  <a:cubicBezTo>
                    <a:pt x="114000" y="17368"/>
                    <a:pt x="88000" y="0"/>
                    <a:pt x="60000" y="0"/>
                  </a:cubicBezTo>
                  <a:cubicBezTo>
                    <a:pt x="32666" y="0"/>
                    <a:pt x="6000" y="17368"/>
                    <a:pt x="6000" y="39473"/>
                  </a:cubicBezTo>
                  <a:cubicBezTo>
                    <a:pt x="8000" y="55789"/>
                    <a:pt x="8000" y="55789"/>
                    <a:pt x="8000" y="55789"/>
                  </a:cubicBezTo>
                  <a:cubicBezTo>
                    <a:pt x="6000" y="56315"/>
                    <a:pt x="4666" y="56842"/>
                    <a:pt x="3333" y="57368"/>
                  </a:cubicBezTo>
                  <a:cubicBezTo>
                    <a:pt x="1333" y="58947"/>
                    <a:pt x="0" y="61052"/>
                    <a:pt x="0" y="63684"/>
                  </a:cubicBezTo>
                  <a:cubicBezTo>
                    <a:pt x="0" y="71578"/>
                    <a:pt x="0" y="71578"/>
                    <a:pt x="0" y="71578"/>
                  </a:cubicBezTo>
                  <a:cubicBezTo>
                    <a:pt x="0" y="76315"/>
                    <a:pt x="4666" y="79473"/>
                    <a:pt x="10000" y="79473"/>
                  </a:cubicBezTo>
                  <a:cubicBezTo>
                    <a:pt x="10000" y="100526"/>
                    <a:pt x="41333" y="119999"/>
                    <a:pt x="60000" y="119999"/>
                  </a:cubicBezTo>
                  <a:cubicBezTo>
                    <a:pt x="78666" y="119999"/>
                    <a:pt x="110000" y="100526"/>
                    <a:pt x="110000" y="79473"/>
                  </a:cubicBezTo>
                  <a:cubicBezTo>
                    <a:pt x="115333" y="79473"/>
                    <a:pt x="120000" y="76315"/>
                    <a:pt x="120000" y="71578"/>
                  </a:cubicBezTo>
                  <a:cubicBezTo>
                    <a:pt x="120000" y="63684"/>
                    <a:pt x="120000" y="63684"/>
                    <a:pt x="120000" y="63684"/>
                  </a:cubicBezTo>
                  <a:cubicBezTo>
                    <a:pt x="120000" y="59999"/>
                    <a:pt x="116666" y="56842"/>
                    <a:pt x="112666" y="55789"/>
                  </a:cubicBezTo>
                </a:path>
              </a:pathLst>
            </a:custGeom>
            <a:solidFill>
              <a:srgbClr val="BE8A5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18" name="Shape 218"/>
            <p:cNvSpPr/>
            <p:nvPr/>
          </p:nvSpPr>
          <p:spPr>
            <a:xfrm>
              <a:off x="8983475" y="792364"/>
              <a:ext cx="14444" cy="91470"/>
            </a:xfrm>
            <a:custGeom>
              <a:avLst/>
              <a:gdLst/>
              <a:ahLst/>
              <a:cxnLst/>
              <a:rect l="0" t="0" r="0" b="0"/>
              <a:pathLst>
                <a:path w="120000" h="120000" extrusionOk="0">
                  <a:moveTo>
                    <a:pt x="0" y="120000"/>
                  </a:moveTo>
                  <a:cubicBezTo>
                    <a:pt x="0" y="120000"/>
                    <a:pt x="0" y="120000"/>
                    <a:pt x="0" y="120000"/>
                  </a:cubicBezTo>
                  <a:cubicBezTo>
                    <a:pt x="0" y="120000"/>
                    <a:pt x="0" y="120000"/>
                    <a:pt x="0" y="120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04000"/>
                  </a:moveTo>
                  <a:cubicBezTo>
                    <a:pt x="0" y="112000"/>
                    <a:pt x="0" y="112000"/>
                    <a:pt x="0" y="112000"/>
                  </a:cubicBezTo>
                  <a:cubicBezTo>
                    <a:pt x="0" y="112000"/>
                    <a:pt x="0" y="112000"/>
                    <a:pt x="0" y="104000"/>
                  </a:cubicBezTo>
                  <a:moveTo>
                    <a:pt x="120000" y="16000"/>
                  </a:moveTo>
                  <a:cubicBezTo>
                    <a:pt x="120000" y="48000"/>
                    <a:pt x="60000" y="80000"/>
                    <a:pt x="0" y="104000"/>
                  </a:cubicBezTo>
                  <a:cubicBezTo>
                    <a:pt x="60000" y="80000"/>
                    <a:pt x="120000" y="48000"/>
                    <a:pt x="120000" y="16000"/>
                  </a:cubicBezTo>
                  <a:moveTo>
                    <a:pt x="120000" y="16000"/>
                  </a:moveTo>
                  <a:cubicBezTo>
                    <a:pt x="120000" y="16000"/>
                    <a:pt x="120000" y="16000"/>
                    <a:pt x="120000" y="16000"/>
                  </a:cubicBezTo>
                  <a:cubicBezTo>
                    <a:pt x="120000" y="16000"/>
                    <a:pt x="120000" y="16000"/>
                    <a:pt x="120000" y="16000"/>
                  </a:cubicBezTo>
                  <a:moveTo>
                    <a:pt x="120000" y="8000"/>
                  </a:moveTo>
                  <a:cubicBezTo>
                    <a:pt x="120000" y="8000"/>
                    <a:pt x="120000" y="8000"/>
                    <a:pt x="120000" y="8000"/>
                  </a:cubicBezTo>
                  <a:cubicBezTo>
                    <a:pt x="120000" y="8000"/>
                    <a:pt x="120000" y="8000"/>
                    <a:pt x="120000" y="8000"/>
                  </a:cubicBezTo>
                  <a:moveTo>
                    <a:pt x="120000" y="8000"/>
                  </a:moveTo>
                  <a:cubicBezTo>
                    <a:pt x="120000" y="8000"/>
                    <a:pt x="120000" y="8000"/>
                    <a:pt x="120000" y="8000"/>
                  </a:cubicBezTo>
                  <a:cubicBezTo>
                    <a:pt x="120000" y="8000"/>
                    <a:pt x="120000" y="8000"/>
                    <a:pt x="120000" y="8000"/>
                  </a:cubicBezTo>
                  <a:moveTo>
                    <a:pt x="120000" y="0"/>
                  </a:moveTo>
                  <a:cubicBezTo>
                    <a:pt x="120000" y="0"/>
                    <a:pt x="120000" y="8000"/>
                    <a:pt x="120000" y="8000"/>
                  </a:cubicBezTo>
                  <a:cubicBezTo>
                    <a:pt x="120000" y="8000"/>
                    <a:pt x="120000" y="0"/>
                    <a:pt x="120000" y="0"/>
                  </a:cubicBezTo>
                </a:path>
              </a:pathLst>
            </a:custGeom>
            <a:solidFill>
              <a:srgbClr val="F9D7C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19" name="Shape 219"/>
            <p:cNvSpPr/>
            <p:nvPr/>
          </p:nvSpPr>
          <p:spPr>
            <a:xfrm>
              <a:off x="8449104" y="-93441"/>
              <a:ext cx="635469" cy="1333525"/>
            </a:xfrm>
            <a:custGeom>
              <a:avLst/>
              <a:gdLst/>
              <a:ahLst/>
              <a:cxnLst/>
              <a:rect l="0" t="0" r="0" b="0"/>
              <a:pathLst>
                <a:path w="120000" h="120000" extrusionOk="0">
                  <a:moveTo>
                    <a:pt x="58888" y="70000"/>
                  </a:moveTo>
                  <a:cubicBezTo>
                    <a:pt x="51111" y="70000"/>
                    <a:pt x="45555" y="67368"/>
                    <a:pt x="45555" y="64210"/>
                  </a:cubicBezTo>
                  <a:cubicBezTo>
                    <a:pt x="45555" y="60526"/>
                    <a:pt x="51111" y="57894"/>
                    <a:pt x="57777" y="57368"/>
                  </a:cubicBezTo>
                  <a:cubicBezTo>
                    <a:pt x="57777" y="57368"/>
                    <a:pt x="58888" y="57368"/>
                    <a:pt x="58888" y="57368"/>
                  </a:cubicBezTo>
                  <a:cubicBezTo>
                    <a:pt x="65555" y="57368"/>
                    <a:pt x="71111" y="59999"/>
                    <a:pt x="71111" y="63684"/>
                  </a:cubicBezTo>
                  <a:cubicBezTo>
                    <a:pt x="72222" y="66842"/>
                    <a:pt x="66666" y="70000"/>
                    <a:pt x="58888" y="70000"/>
                  </a:cubicBezTo>
                  <a:cubicBezTo>
                    <a:pt x="58888" y="70000"/>
                    <a:pt x="58888" y="70000"/>
                    <a:pt x="58888" y="70000"/>
                  </a:cubicBezTo>
                  <a:moveTo>
                    <a:pt x="20000" y="0"/>
                  </a:moveTo>
                  <a:cubicBezTo>
                    <a:pt x="20000" y="0"/>
                    <a:pt x="20000" y="0"/>
                    <a:pt x="20000" y="0"/>
                  </a:cubicBezTo>
                  <a:cubicBezTo>
                    <a:pt x="20000" y="58947"/>
                    <a:pt x="20000" y="58947"/>
                    <a:pt x="20000" y="58947"/>
                  </a:cubicBezTo>
                  <a:cubicBezTo>
                    <a:pt x="7777" y="71052"/>
                    <a:pt x="0" y="88947"/>
                    <a:pt x="0" y="88947"/>
                  </a:cubicBezTo>
                  <a:cubicBezTo>
                    <a:pt x="20000" y="88947"/>
                    <a:pt x="20000" y="88947"/>
                    <a:pt x="20000" y="88947"/>
                  </a:cubicBezTo>
                  <a:cubicBezTo>
                    <a:pt x="20000" y="119999"/>
                    <a:pt x="20000" y="119999"/>
                    <a:pt x="20000" y="119999"/>
                  </a:cubicBezTo>
                  <a:cubicBezTo>
                    <a:pt x="20000" y="119999"/>
                    <a:pt x="20000" y="119999"/>
                    <a:pt x="20000" y="119999"/>
                  </a:cubicBezTo>
                  <a:cubicBezTo>
                    <a:pt x="47777" y="119999"/>
                    <a:pt x="90000" y="105263"/>
                    <a:pt x="101111" y="87894"/>
                  </a:cubicBezTo>
                  <a:cubicBezTo>
                    <a:pt x="101111" y="87894"/>
                    <a:pt x="101111" y="87894"/>
                    <a:pt x="101111" y="87894"/>
                  </a:cubicBezTo>
                  <a:cubicBezTo>
                    <a:pt x="101111" y="87894"/>
                    <a:pt x="101111" y="87894"/>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6842"/>
                  </a:cubicBezTo>
                  <a:cubicBezTo>
                    <a:pt x="101111" y="86842"/>
                    <a:pt x="101111" y="86842"/>
                    <a:pt x="101111" y="86842"/>
                  </a:cubicBezTo>
                  <a:cubicBezTo>
                    <a:pt x="102222" y="85263"/>
                    <a:pt x="103333" y="83157"/>
                    <a:pt x="103333" y="81052"/>
                  </a:cubicBezTo>
                  <a:cubicBezTo>
                    <a:pt x="103333" y="81052"/>
                    <a:pt x="103333" y="81052"/>
                    <a:pt x="103333" y="81052"/>
                  </a:cubicBezTo>
                  <a:cubicBezTo>
                    <a:pt x="103333" y="81052"/>
                    <a:pt x="103333" y="81052"/>
                    <a:pt x="103333" y="81052"/>
                  </a:cubicBezTo>
                  <a:cubicBezTo>
                    <a:pt x="103333" y="81052"/>
                    <a:pt x="103333" y="81052"/>
                    <a:pt x="103333" y="80526"/>
                  </a:cubicBezTo>
                  <a:cubicBezTo>
                    <a:pt x="103333" y="80526"/>
                    <a:pt x="103333" y="80526"/>
                    <a:pt x="103333" y="80526"/>
                  </a:cubicBezTo>
                  <a:cubicBezTo>
                    <a:pt x="103333" y="80526"/>
                    <a:pt x="103333" y="80526"/>
                    <a:pt x="103333" y="80526"/>
                  </a:cubicBezTo>
                  <a:cubicBezTo>
                    <a:pt x="103333" y="80526"/>
                    <a:pt x="103333" y="80526"/>
                    <a:pt x="103333" y="80526"/>
                  </a:cubicBezTo>
                  <a:cubicBezTo>
                    <a:pt x="103333" y="80526"/>
                    <a:pt x="103333" y="80526"/>
                    <a:pt x="103333" y="80526"/>
                  </a:cubicBezTo>
                  <a:cubicBezTo>
                    <a:pt x="103333" y="80526"/>
                    <a:pt x="103333" y="80000"/>
                    <a:pt x="103333" y="80000"/>
                  </a:cubicBezTo>
                  <a:cubicBezTo>
                    <a:pt x="103333" y="80000"/>
                    <a:pt x="103333" y="80000"/>
                    <a:pt x="103333" y="79473"/>
                  </a:cubicBezTo>
                  <a:cubicBezTo>
                    <a:pt x="112222" y="79473"/>
                    <a:pt x="120000" y="76315"/>
                    <a:pt x="120000" y="71578"/>
                  </a:cubicBezTo>
                  <a:cubicBezTo>
                    <a:pt x="120000" y="63684"/>
                    <a:pt x="120000" y="63684"/>
                    <a:pt x="120000" y="63684"/>
                  </a:cubicBezTo>
                  <a:cubicBezTo>
                    <a:pt x="120000" y="59999"/>
                    <a:pt x="114444" y="56842"/>
                    <a:pt x="107777" y="55789"/>
                  </a:cubicBezTo>
                  <a:cubicBezTo>
                    <a:pt x="107777" y="55789"/>
                    <a:pt x="107777" y="55789"/>
                    <a:pt x="107777" y="55789"/>
                  </a:cubicBezTo>
                  <a:cubicBezTo>
                    <a:pt x="107777" y="55789"/>
                    <a:pt x="107777" y="55789"/>
                    <a:pt x="107777" y="55789"/>
                  </a:cubicBezTo>
                  <a:cubicBezTo>
                    <a:pt x="110000" y="39473"/>
                    <a:pt x="110000" y="39473"/>
                    <a:pt x="110000" y="39473"/>
                  </a:cubicBezTo>
                  <a:cubicBezTo>
                    <a:pt x="110000" y="17368"/>
                    <a:pt x="66666" y="0"/>
                    <a:pt x="20000" y="0"/>
                  </a:cubicBezTo>
                </a:path>
              </a:pathLst>
            </a:custGeom>
            <a:solidFill>
              <a:srgbClr val="BA714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20" name="Shape 220"/>
            <p:cNvSpPr/>
            <p:nvPr/>
          </p:nvSpPr>
          <p:spPr>
            <a:xfrm>
              <a:off x="8285422" y="542027"/>
              <a:ext cx="139611" cy="139611"/>
            </a:xfrm>
            <a:custGeom>
              <a:avLst/>
              <a:gdLst/>
              <a:ahLst/>
              <a:cxnLst/>
              <a:rect l="0" t="0" r="0" b="0"/>
              <a:pathLst>
                <a:path w="120000" h="120000" extrusionOk="0">
                  <a:moveTo>
                    <a:pt x="60000" y="0"/>
                  </a:moveTo>
                  <a:cubicBezTo>
                    <a:pt x="60000" y="0"/>
                    <a:pt x="55000" y="0"/>
                    <a:pt x="55000" y="0"/>
                  </a:cubicBezTo>
                  <a:cubicBezTo>
                    <a:pt x="25000" y="5000"/>
                    <a:pt x="0" y="30000"/>
                    <a:pt x="0" y="65000"/>
                  </a:cubicBezTo>
                  <a:cubicBezTo>
                    <a:pt x="0" y="95000"/>
                    <a:pt x="25000" y="120000"/>
                    <a:pt x="60000" y="120000"/>
                  </a:cubicBezTo>
                  <a:cubicBezTo>
                    <a:pt x="60000" y="120000"/>
                    <a:pt x="60000" y="120000"/>
                    <a:pt x="60000" y="120000"/>
                  </a:cubicBezTo>
                  <a:cubicBezTo>
                    <a:pt x="95000" y="120000"/>
                    <a:pt x="120000" y="90000"/>
                    <a:pt x="115000" y="60000"/>
                  </a:cubicBezTo>
                  <a:cubicBezTo>
                    <a:pt x="115000" y="25000"/>
                    <a:pt x="90000" y="0"/>
                    <a:pt x="60000" y="0"/>
                  </a:cubicBezTo>
                </a:path>
              </a:pathLst>
            </a:custGeom>
            <a:solidFill>
              <a:srgbClr val="EA8C5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21" name="Shape 221"/>
            <p:cNvSpPr/>
            <p:nvPr/>
          </p:nvSpPr>
          <p:spPr>
            <a:xfrm>
              <a:off x="8285422" y="527583"/>
              <a:ext cx="139611" cy="139611"/>
            </a:xfrm>
            <a:custGeom>
              <a:avLst/>
              <a:gdLst/>
              <a:ahLst/>
              <a:cxnLst/>
              <a:rect l="0" t="0" r="0" b="0"/>
              <a:pathLst>
                <a:path w="120000" h="120000" extrusionOk="0">
                  <a:moveTo>
                    <a:pt x="115000" y="60000"/>
                  </a:moveTo>
                  <a:cubicBezTo>
                    <a:pt x="120000" y="90000"/>
                    <a:pt x="95000" y="120000"/>
                    <a:pt x="60000" y="120000"/>
                  </a:cubicBezTo>
                  <a:cubicBezTo>
                    <a:pt x="30000" y="120000"/>
                    <a:pt x="0" y="95000"/>
                    <a:pt x="0" y="65000"/>
                  </a:cubicBezTo>
                  <a:cubicBezTo>
                    <a:pt x="0" y="30000"/>
                    <a:pt x="25000" y="5000"/>
                    <a:pt x="55000" y="0"/>
                  </a:cubicBezTo>
                  <a:cubicBezTo>
                    <a:pt x="90000" y="0"/>
                    <a:pt x="115000" y="25000"/>
                    <a:pt x="115000" y="6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22" name="Shape 222"/>
            <p:cNvSpPr/>
            <p:nvPr/>
          </p:nvSpPr>
          <p:spPr>
            <a:xfrm>
              <a:off x="8362450" y="590170"/>
              <a:ext cx="33701" cy="38513"/>
            </a:xfrm>
            <a:custGeom>
              <a:avLst/>
              <a:gdLst/>
              <a:ahLst/>
              <a:cxnLst/>
              <a:rect l="0" t="0" r="0" b="0"/>
              <a:pathLst>
                <a:path w="120000" h="120000" extrusionOk="0">
                  <a:moveTo>
                    <a:pt x="120000" y="51428"/>
                  </a:moveTo>
                  <a:cubicBezTo>
                    <a:pt x="120000" y="85714"/>
                    <a:pt x="80000" y="102857"/>
                    <a:pt x="60000" y="102857"/>
                  </a:cubicBezTo>
                  <a:cubicBezTo>
                    <a:pt x="20000" y="119999"/>
                    <a:pt x="0" y="85714"/>
                    <a:pt x="0" y="68571"/>
                  </a:cubicBezTo>
                  <a:cubicBezTo>
                    <a:pt x="0" y="34285"/>
                    <a:pt x="20000" y="17142"/>
                    <a:pt x="60000" y="17142"/>
                  </a:cubicBezTo>
                  <a:cubicBezTo>
                    <a:pt x="80000" y="0"/>
                    <a:pt x="120000" y="34285"/>
                    <a:pt x="120000" y="51428"/>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23" name="Shape 223"/>
            <p:cNvSpPr/>
            <p:nvPr/>
          </p:nvSpPr>
          <p:spPr>
            <a:xfrm>
              <a:off x="8689813" y="542027"/>
              <a:ext cx="139611" cy="139611"/>
            </a:xfrm>
            <a:custGeom>
              <a:avLst/>
              <a:gdLst/>
              <a:ahLst/>
              <a:cxnLst/>
              <a:rect l="0" t="0" r="0" b="0"/>
              <a:pathLst>
                <a:path w="120000" h="120000" extrusionOk="0">
                  <a:moveTo>
                    <a:pt x="60000" y="0"/>
                  </a:moveTo>
                  <a:cubicBezTo>
                    <a:pt x="60000" y="0"/>
                    <a:pt x="55000" y="0"/>
                    <a:pt x="55000" y="0"/>
                  </a:cubicBezTo>
                  <a:cubicBezTo>
                    <a:pt x="25000" y="5000"/>
                    <a:pt x="0" y="30000"/>
                    <a:pt x="0" y="65000"/>
                  </a:cubicBezTo>
                  <a:cubicBezTo>
                    <a:pt x="0" y="95000"/>
                    <a:pt x="25000" y="120000"/>
                    <a:pt x="60000" y="120000"/>
                  </a:cubicBezTo>
                  <a:cubicBezTo>
                    <a:pt x="60000" y="120000"/>
                    <a:pt x="60000" y="120000"/>
                    <a:pt x="60000" y="120000"/>
                  </a:cubicBezTo>
                  <a:cubicBezTo>
                    <a:pt x="95000" y="120000"/>
                    <a:pt x="120000" y="90000"/>
                    <a:pt x="115000" y="60000"/>
                  </a:cubicBezTo>
                  <a:cubicBezTo>
                    <a:pt x="115000" y="25000"/>
                    <a:pt x="90000" y="0"/>
                    <a:pt x="60000" y="0"/>
                  </a:cubicBezTo>
                </a:path>
              </a:pathLst>
            </a:custGeom>
            <a:solidFill>
              <a:srgbClr val="E5764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24" name="Shape 224"/>
            <p:cNvSpPr/>
            <p:nvPr/>
          </p:nvSpPr>
          <p:spPr>
            <a:xfrm>
              <a:off x="8689813" y="527583"/>
              <a:ext cx="139611" cy="139611"/>
            </a:xfrm>
            <a:custGeom>
              <a:avLst/>
              <a:gdLst/>
              <a:ahLst/>
              <a:cxnLst/>
              <a:rect l="0" t="0" r="0" b="0"/>
              <a:pathLst>
                <a:path w="120000" h="120000" extrusionOk="0">
                  <a:moveTo>
                    <a:pt x="115000" y="60000"/>
                  </a:moveTo>
                  <a:cubicBezTo>
                    <a:pt x="120000" y="90000"/>
                    <a:pt x="95000" y="120000"/>
                    <a:pt x="60000" y="120000"/>
                  </a:cubicBezTo>
                  <a:cubicBezTo>
                    <a:pt x="30000" y="120000"/>
                    <a:pt x="0" y="95000"/>
                    <a:pt x="0" y="65000"/>
                  </a:cubicBezTo>
                  <a:cubicBezTo>
                    <a:pt x="0" y="30000"/>
                    <a:pt x="25000" y="5000"/>
                    <a:pt x="55000" y="0"/>
                  </a:cubicBezTo>
                  <a:cubicBezTo>
                    <a:pt x="90000" y="0"/>
                    <a:pt x="115000" y="25000"/>
                    <a:pt x="115000" y="6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25" name="Shape 225"/>
            <p:cNvSpPr/>
            <p:nvPr/>
          </p:nvSpPr>
          <p:spPr>
            <a:xfrm>
              <a:off x="8766839" y="590170"/>
              <a:ext cx="33701" cy="38513"/>
            </a:xfrm>
            <a:custGeom>
              <a:avLst/>
              <a:gdLst/>
              <a:ahLst/>
              <a:cxnLst/>
              <a:rect l="0" t="0" r="0" b="0"/>
              <a:pathLst>
                <a:path w="120000" h="120000" extrusionOk="0">
                  <a:moveTo>
                    <a:pt x="120000" y="51428"/>
                  </a:moveTo>
                  <a:cubicBezTo>
                    <a:pt x="120000" y="85714"/>
                    <a:pt x="80000" y="102857"/>
                    <a:pt x="60000" y="102857"/>
                  </a:cubicBezTo>
                  <a:cubicBezTo>
                    <a:pt x="20000" y="119999"/>
                    <a:pt x="0" y="85714"/>
                    <a:pt x="0" y="68571"/>
                  </a:cubicBezTo>
                  <a:cubicBezTo>
                    <a:pt x="0" y="34285"/>
                    <a:pt x="20000" y="17142"/>
                    <a:pt x="60000" y="17142"/>
                  </a:cubicBezTo>
                  <a:cubicBezTo>
                    <a:pt x="80000" y="0"/>
                    <a:pt x="120000" y="34285"/>
                    <a:pt x="120000" y="51428"/>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26" name="Shape 226"/>
            <p:cNvSpPr/>
            <p:nvPr/>
          </p:nvSpPr>
          <p:spPr>
            <a:xfrm>
              <a:off x="8026917" y="-213379"/>
              <a:ext cx="1048114" cy="939433"/>
            </a:xfrm>
            <a:custGeom>
              <a:avLst/>
              <a:gdLst/>
              <a:ahLst/>
              <a:cxnLst/>
              <a:rect l="0" t="0" r="0" b="0"/>
              <a:pathLst>
                <a:path w="120000" h="120000" extrusionOk="0">
                  <a:moveTo>
                    <a:pt x="117384" y="101352"/>
                  </a:moveTo>
                  <a:cubicBezTo>
                    <a:pt x="115380" y="108804"/>
                    <a:pt x="113364" y="112536"/>
                    <a:pt x="110676" y="120000"/>
                  </a:cubicBezTo>
                  <a:cubicBezTo>
                    <a:pt x="110676" y="112788"/>
                    <a:pt x="112632" y="108564"/>
                    <a:pt x="110676" y="98364"/>
                  </a:cubicBezTo>
                  <a:cubicBezTo>
                    <a:pt x="108720" y="88164"/>
                    <a:pt x="106020" y="63576"/>
                    <a:pt x="98964" y="58800"/>
                  </a:cubicBezTo>
                  <a:cubicBezTo>
                    <a:pt x="94008" y="54000"/>
                    <a:pt x="79056" y="59184"/>
                    <a:pt x="58836" y="59664"/>
                  </a:cubicBezTo>
                  <a:cubicBezTo>
                    <a:pt x="40548" y="60192"/>
                    <a:pt x="30540" y="53316"/>
                    <a:pt x="22164" y="58788"/>
                  </a:cubicBezTo>
                  <a:cubicBezTo>
                    <a:pt x="13788" y="64260"/>
                    <a:pt x="12132" y="88164"/>
                    <a:pt x="10128" y="98364"/>
                  </a:cubicBezTo>
                  <a:cubicBezTo>
                    <a:pt x="8124" y="108564"/>
                    <a:pt x="10128" y="112788"/>
                    <a:pt x="10128" y="120000"/>
                  </a:cubicBezTo>
                  <a:cubicBezTo>
                    <a:pt x="8784" y="116268"/>
                    <a:pt x="4752" y="105072"/>
                    <a:pt x="4092" y="101352"/>
                  </a:cubicBezTo>
                  <a:cubicBezTo>
                    <a:pt x="-1260" y="76716"/>
                    <a:pt x="-2112" y="50916"/>
                    <a:pt x="6120" y="33444"/>
                  </a:cubicBezTo>
                  <a:cubicBezTo>
                    <a:pt x="16764" y="10836"/>
                    <a:pt x="37104" y="-444"/>
                    <a:pt x="60420" y="12"/>
                  </a:cubicBezTo>
                  <a:cubicBezTo>
                    <a:pt x="88428" y="564"/>
                    <a:pt x="101868" y="9624"/>
                    <a:pt x="112632" y="30252"/>
                  </a:cubicBezTo>
                  <a:cubicBezTo>
                    <a:pt x="126084" y="59280"/>
                    <a:pt x="116928" y="83856"/>
                    <a:pt x="117384" y="101352"/>
                  </a:cubicBezTo>
                  <a:close/>
                </a:path>
              </a:pathLst>
            </a:custGeom>
            <a:solidFill>
              <a:srgbClr val="3C25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27" name="Shape 227"/>
            <p:cNvSpPr/>
            <p:nvPr/>
          </p:nvSpPr>
          <p:spPr>
            <a:xfrm>
              <a:off x="8092543" y="425916"/>
              <a:ext cx="949306" cy="290320"/>
            </a:xfrm>
            <a:custGeom>
              <a:avLst/>
              <a:gdLst/>
              <a:ahLst/>
              <a:cxnLst/>
              <a:rect l="0" t="0" r="0" b="0"/>
              <a:pathLst>
                <a:path w="120000" h="120000" extrusionOk="0">
                  <a:moveTo>
                    <a:pt x="120000" y="9230"/>
                  </a:moveTo>
                  <a:cubicBezTo>
                    <a:pt x="108571" y="9230"/>
                    <a:pt x="108571" y="9230"/>
                    <a:pt x="108571" y="9230"/>
                  </a:cubicBezTo>
                  <a:cubicBezTo>
                    <a:pt x="105000" y="2307"/>
                    <a:pt x="100000" y="0"/>
                    <a:pt x="92857" y="0"/>
                  </a:cubicBezTo>
                  <a:cubicBezTo>
                    <a:pt x="80714" y="0"/>
                    <a:pt x="72857" y="6923"/>
                    <a:pt x="68571" y="20769"/>
                  </a:cubicBezTo>
                  <a:cubicBezTo>
                    <a:pt x="66428" y="18461"/>
                    <a:pt x="63571" y="13846"/>
                    <a:pt x="60000" y="13846"/>
                  </a:cubicBezTo>
                  <a:cubicBezTo>
                    <a:pt x="57142" y="13846"/>
                    <a:pt x="54285" y="16153"/>
                    <a:pt x="52142" y="20769"/>
                  </a:cubicBezTo>
                  <a:cubicBezTo>
                    <a:pt x="47857" y="6923"/>
                    <a:pt x="40000" y="0"/>
                    <a:pt x="27857" y="0"/>
                  </a:cubicBezTo>
                  <a:cubicBezTo>
                    <a:pt x="20714" y="0"/>
                    <a:pt x="15714" y="2307"/>
                    <a:pt x="12142" y="9230"/>
                  </a:cubicBezTo>
                  <a:cubicBezTo>
                    <a:pt x="0" y="9230"/>
                    <a:pt x="0" y="9230"/>
                    <a:pt x="0" y="9230"/>
                  </a:cubicBezTo>
                  <a:cubicBezTo>
                    <a:pt x="0" y="36923"/>
                    <a:pt x="0" y="36923"/>
                    <a:pt x="0" y="36923"/>
                  </a:cubicBezTo>
                  <a:cubicBezTo>
                    <a:pt x="4285" y="41538"/>
                    <a:pt x="4285" y="41538"/>
                    <a:pt x="4285" y="41538"/>
                  </a:cubicBezTo>
                  <a:cubicBezTo>
                    <a:pt x="3571" y="46153"/>
                    <a:pt x="3571" y="50769"/>
                    <a:pt x="3571" y="55384"/>
                  </a:cubicBezTo>
                  <a:cubicBezTo>
                    <a:pt x="3571" y="96923"/>
                    <a:pt x="7857" y="120000"/>
                    <a:pt x="27857" y="120000"/>
                  </a:cubicBezTo>
                  <a:cubicBezTo>
                    <a:pt x="45000" y="120000"/>
                    <a:pt x="52142" y="103846"/>
                    <a:pt x="55000" y="57692"/>
                  </a:cubicBezTo>
                  <a:cubicBezTo>
                    <a:pt x="55714" y="50769"/>
                    <a:pt x="55714" y="46153"/>
                    <a:pt x="55000" y="41538"/>
                  </a:cubicBezTo>
                  <a:cubicBezTo>
                    <a:pt x="56428" y="39230"/>
                    <a:pt x="57857" y="36923"/>
                    <a:pt x="60000" y="36923"/>
                  </a:cubicBezTo>
                  <a:cubicBezTo>
                    <a:pt x="62857" y="36923"/>
                    <a:pt x="64285" y="39230"/>
                    <a:pt x="65714" y="41538"/>
                  </a:cubicBezTo>
                  <a:cubicBezTo>
                    <a:pt x="65000" y="46153"/>
                    <a:pt x="65000" y="50769"/>
                    <a:pt x="65714" y="57692"/>
                  </a:cubicBezTo>
                  <a:cubicBezTo>
                    <a:pt x="68571" y="103846"/>
                    <a:pt x="75714" y="120000"/>
                    <a:pt x="92857" y="120000"/>
                  </a:cubicBezTo>
                  <a:cubicBezTo>
                    <a:pt x="112857" y="120000"/>
                    <a:pt x="117142" y="96923"/>
                    <a:pt x="117142" y="55384"/>
                  </a:cubicBezTo>
                  <a:cubicBezTo>
                    <a:pt x="117142" y="50769"/>
                    <a:pt x="117142" y="46153"/>
                    <a:pt x="116428" y="41538"/>
                  </a:cubicBezTo>
                  <a:cubicBezTo>
                    <a:pt x="120000" y="36923"/>
                    <a:pt x="120000" y="36923"/>
                    <a:pt x="120000" y="36923"/>
                  </a:cubicBezTo>
                  <a:lnTo>
                    <a:pt x="120000" y="9230"/>
                  </a:lnTo>
                  <a:close/>
                  <a:moveTo>
                    <a:pt x="50714" y="55384"/>
                  </a:moveTo>
                  <a:cubicBezTo>
                    <a:pt x="48571" y="94615"/>
                    <a:pt x="43571" y="106153"/>
                    <a:pt x="27857" y="106153"/>
                  </a:cubicBezTo>
                  <a:cubicBezTo>
                    <a:pt x="9285" y="106153"/>
                    <a:pt x="7857" y="85384"/>
                    <a:pt x="7857" y="55384"/>
                  </a:cubicBezTo>
                  <a:cubicBezTo>
                    <a:pt x="7857" y="46153"/>
                    <a:pt x="7857" y="13846"/>
                    <a:pt x="27857" y="13846"/>
                  </a:cubicBezTo>
                  <a:cubicBezTo>
                    <a:pt x="42142" y="13846"/>
                    <a:pt x="47142" y="23076"/>
                    <a:pt x="49285" y="32307"/>
                  </a:cubicBezTo>
                  <a:cubicBezTo>
                    <a:pt x="50714" y="36923"/>
                    <a:pt x="51428" y="46153"/>
                    <a:pt x="50714" y="55384"/>
                  </a:cubicBezTo>
                  <a:close/>
                  <a:moveTo>
                    <a:pt x="92857" y="106153"/>
                  </a:moveTo>
                  <a:cubicBezTo>
                    <a:pt x="77142" y="106153"/>
                    <a:pt x="72142" y="94615"/>
                    <a:pt x="70000" y="55384"/>
                  </a:cubicBezTo>
                  <a:cubicBezTo>
                    <a:pt x="69285" y="46153"/>
                    <a:pt x="70000" y="36923"/>
                    <a:pt x="71428" y="32307"/>
                  </a:cubicBezTo>
                  <a:cubicBezTo>
                    <a:pt x="73571" y="23076"/>
                    <a:pt x="78571" y="13846"/>
                    <a:pt x="92857" y="13846"/>
                  </a:cubicBezTo>
                  <a:cubicBezTo>
                    <a:pt x="112857" y="13846"/>
                    <a:pt x="112857" y="46153"/>
                    <a:pt x="112857" y="55384"/>
                  </a:cubicBezTo>
                  <a:cubicBezTo>
                    <a:pt x="112857" y="85384"/>
                    <a:pt x="111428" y="106153"/>
                    <a:pt x="92857" y="106153"/>
                  </a:cubicBezTo>
                  <a:close/>
                </a:path>
              </a:pathLst>
            </a:custGeom>
            <a:solidFill>
              <a:srgbClr val="262626"/>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grpSp>
        <p:nvGrpSpPr>
          <p:cNvPr id="228" name="Shape 228"/>
          <p:cNvGrpSpPr/>
          <p:nvPr/>
        </p:nvGrpSpPr>
        <p:grpSpPr>
          <a:xfrm>
            <a:off x="1753793" y="3610153"/>
            <a:ext cx="1827027" cy="3399148"/>
            <a:chOff x="6278465" y="1443832"/>
            <a:chExt cx="701675" cy="1305453"/>
          </a:xfrm>
        </p:grpSpPr>
        <p:sp>
          <p:nvSpPr>
            <p:cNvPr id="229" name="Shape 229"/>
            <p:cNvSpPr/>
            <p:nvPr/>
          </p:nvSpPr>
          <p:spPr>
            <a:xfrm flipH="1">
              <a:off x="6430865" y="1443832"/>
              <a:ext cx="454024" cy="671513"/>
            </a:xfrm>
            <a:custGeom>
              <a:avLst/>
              <a:gdLst/>
              <a:ahLst/>
              <a:cxnLst/>
              <a:rect l="0" t="0" r="0" b="0"/>
              <a:pathLst>
                <a:path w="120000" h="120000" extrusionOk="0">
                  <a:moveTo>
                    <a:pt x="113819" y="96618"/>
                  </a:moveTo>
                  <a:cubicBezTo>
                    <a:pt x="113819" y="96962"/>
                    <a:pt x="113819" y="97306"/>
                    <a:pt x="113819" y="97306"/>
                  </a:cubicBezTo>
                  <a:cubicBezTo>
                    <a:pt x="113304" y="99713"/>
                    <a:pt x="112789" y="101776"/>
                    <a:pt x="111759" y="103839"/>
                  </a:cubicBezTo>
                  <a:cubicBezTo>
                    <a:pt x="110729" y="107277"/>
                    <a:pt x="109184" y="110028"/>
                    <a:pt x="107124" y="112091"/>
                  </a:cubicBezTo>
                  <a:cubicBezTo>
                    <a:pt x="106094" y="113123"/>
                    <a:pt x="105064" y="113810"/>
                    <a:pt x="104034" y="114498"/>
                  </a:cubicBezTo>
                  <a:cubicBezTo>
                    <a:pt x="101459" y="115873"/>
                    <a:pt x="98369" y="116905"/>
                    <a:pt x="94763" y="116905"/>
                  </a:cubicBezTo>
                  <a:cubicBezTo>
                    <a:pt x="37081" y="119656"/>
                    <a:pt x="37081" y="119656"/>
                    <a:pt x="37081" y="119656"/>
                  </a:cubicBezTo>
                  <a:cubicBezTo>
                    <a:pt x="32961" y="120000"/>
                    <a:pt x="29871" y="119312"/>
                    <a:pt x="27296" y="117936"/>
                  </a:cubicBezTo>
                  <a:cubicBezTo>
                    <a:pt x="25751" y="117593"/>
                    <a:pt x="24721" y="116905"/>
                    <a:pt x="23690" y="115873"/>
                  </a:cubicBezTo>
                  <a:cubicBezTo>
                    <a:pt x="21630" y="114154"/>
                    <a:pt x="19570" y="111404"/>
                    <a:pt x="17510" y="108309"/>
                  </a:cubicBezTo>
                  <a:cubicBezTo>
                    <a:pt x="15965" y="106246"/>
                    <a:pt x="14935" y="104183"/>
                    <a:pt x="13905" y="102120"/>
                  </a:cubicBezTo>
                  <a:cubicBezTo>
                    <a:pt x="13905" y="101776"/>
                    <a:pt x="13905" y="101776"/>
                    <a:pt x="13905" y="101432"/>
                  </a:cubicBezTo>
                  <a:cubicBezTo>
                    <a:pt x="2060" y="75300"/>
                    <a:pt x="0" y="28194"/>
                    <a:pt x="18540" y="13065"/>
                  </a:cubicBezTo>
                  <a:cubicBezTo>
                    <a:pt x="26266" y="6876"/>
                    <a:pt x="36566" y="1375"/>
                    <a:pt x="53562" y="687"/>
                  </a:cubicBezTo>
                  <a:cubicBezTo>
                    <a:pt x="67467" y="0"/>
                    <a:pt x="76738" y="2750"/>
                    <a:pt x="84978" y="6532"/>
                  </a:cubicBezTo>
                  <a:cubicBezTo>
                    <a:pt x="87038" y="7564"/>
                    <a:pt x="88583" y="8595"/>
                    <a:pt x="90643" y="9971"/>
                  </a:cubicBezTo>
                  <a:cubicBezTo>
                    <a:pt x="91673" y="10315"/>
                    <a:pt x="92188" y="10659"/>
                    <a:pt x="92703" y="11346"/>
                  </a:cubicBezTo>
                  <a:cubicBezTo>
                    <a:pt x="113304" y="26131"/>
                    <a:pt x="120000" y="70830"/>
                    <a:pt x="113819" y="96618"/>
                  </a:cubicBezTo>
                </a:path>
              </a:pathLst>
            </a:custGeom>
            <a:solidFill>
              <a:srgbClr val="3F3F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30" name="Shape 230"/>
            <p:cNvSpPr/>
            <p:nvPr/>
          </p:nvSpPr>
          <p:spPr>
            <a:xfrm flipH="1">
              <a:off x="6559452" y="1913732"/>
              <a:ext cx="176212" cy="261938"/>
            </a:xfrm>
            <a:custGeom>
              <a:avLst/>
              <a:gdLst/>
              <a:ahLst/>
              <a:cxnLst/>
              <a:rect l="0" t="0" r="0" b="0"/>
              <a:pathLst>
                <a:path w="120000" h="120000" extrusionOk="0">
                  <a:moveTo>
                    <a:pt x="99459" y="34181"/>
                  </a:moveTo>
                  <a:lnTo>
                    <a:pt x="99459" y="0"/>
                  </a:lnTo>
                  <a:lnTo>
                    <a:pt x="20540" y="0"/>
                  </a:lnTo>
                  <a:lnTo>
                    <a:pt x="20540" y="34181"/>
                  </a:lnTo>
                  <a:lnTo>
                    <a:pt x="0" y="37818"/>
                  </a:lnTo>
                  <a:lnTo>
                    <a:pt x="20540" y="120000"/>
                  </a:lnTo>
                  <a:lnTo>
                    <a:pt x="99459" y="120000"/>
                  </a:lnTo>
                  <a:lnTo>
                    <a:pt x="120000" y="37818"/>
                  </a:lnTo>
                  <a:lnTo>
                    <a:pt x="99459" y="34181"/>
                  </a:lnTo>
                  <a:close/>
                </a:path>
              </a:pathLst>
            </a:custGeom>
            <a:solidFill>
              <a:srgbClr val="A07F4E"/>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31" name="Shape 231"/>
            <p:cNvSpPr/>
            <p:nvPr/>
          </p:nvSpPr>
          <p:spPr>
            <a:xfrm flipH="1">
              <a:off x="6559452" y="1913732"/>
              <a:ext cx="176212" cy="261938"/>
            </a:xfrm>
            <a:custGeom>
              <a:avLst/>
              <a:gdLst/>
              <a:ahLst/>
              <a:cxnLst/>
              <a:rect l="0" t="0" r="0" b="0"/>
              <a:pathLst>
                <a:path w="120000" h="120000" extrusionOk="0">
                  <a:moveTo>
                    <a:pt x="99459" y="34181"/>
                  </a:moveTo>
                  <a:lnTo>
                    <a:pt x="99459" y="0"/>
                  </a:lnTo>
                  <a:lnTo>
                    <a:pt x="20540" y="0"/>
                  </a:lnTo>
                  <a:lnTo>
                    <a:pt x="20540" y="34181"/>
                  </a:lnTo>
                  <a:lnTo>
                    <a:pt x="0" y="37818"/>
                  </a:lnTo>
                  <a:lnTo>
                    <a:pt x="20540" y="120000"/>
                  </a:lnTo>
                  <a:lnTo>
                    <a:pt x="99459" y="120000"/>
                  </a:lnTo>
                  <a:lnTo>
                    <a:pt x="120000" y="37818"/>
                  </a:lnTo>
                  <a:lnTo>
                    <a:pt x="99459" y="34181"/>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32" name="Shape 232"/>
            <p:cNvSpPr/>
            <p:nvPr/>
          </p:nvSpPr>
          <p:spPr>
            <a:xfrm flipH="1">
              <a:off x="6589615" y="1918494"/>
              <a:ext cx="115888" cy="69849"/>
            </a:xfrm>
            <a:custGeom>
              <a:avLst/>
              <a:gdLst/>
              <a:ahLst/>
              <a:cxnLst/>
              <a:rect l="0" t="0" r="0" b="0"/>
              <a:pathLst>
                <a:path w="120000" h="120000" extrusionOk="0">
                  <a:moveTo>
                    <a:pt x="120000" y="0"/>
                  </a:moveTo>
                  <a:cubicBezTo>
                    <a:pt x="102000" y="26666"/>
                    <a:pt x="80000" y="43333"/>
                    <a:pt x="60000" y="46666"/>
                  </a:cubicBezTo>
                  <a:cubicBezTo>
                    <a:pt x="60000" y="46666"/>
                    <a:pt x="58000" y="46666"/>
                    <a:pt x="56000" y="46666"/>
                  </a:cubicBezTo>
                  <a:cubicBezTo>
                    <a:pt x="38000" y="46666"/>
                    <a:pt x="20000" y="36666"/>
                    <a:pt x="0" y="16666"/>
                  </a:cubicBezTo>
                  <a:cubicBezTo>
                    <a:pt x="0" y="36666"/>
                    <a:pt x="0" y="36666"/>
                    <a:pt x="0" y="36666"/>
                  </a:cubicBezTo>
                  <a:cubicBezTo>
                    <a:pt x="120000" y="120000"/>
                    <a:pt x="120000" y="120000"/>
                    <a:pt x="120000" y="120000"/>
                  </a:cubicBezTo>
                  <a:cubicBezTo>
                    <a:pt x="120000" y="0"/>
                    <a:pt x="120000" y="0"/>
                    <a:pt x="120000" y="0"/>
                  </a:cubicBezTo>
                </a:path>
              </a:pathLst>
            </a:custGeom>
            <a:solidFill>
              <a:srgbClr val="7C623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33" name="Shape 233"/>
            <p:cNvSpPr/>
            <p:nvPr/>
          </p:nvSpPr>
          <p:spPr>
            <a:xfrm flipH="1">
              <a:off x="6439171" y="2504999"/>
              <a:ext cx="415508" cy="244286"/>
            </a:xfrm>
            <a:custGeom>
              <a:avLst/>
              <a:gdLst/>
              <a:ahLst/>
              <a:cxnLst/>
              <a:rect l="0" t="0" r="0" b="0"/>
              <a:pathLst>
                <a:path w="120000" h="120000" extrusionOk="0">
                  <a:moveTo>
                    <a:pt x="120000" y="120000"/>
                  </a:moveTo>
                  <a:cubicBezTo>
                    <a:pt x="119034" y="57468"/>
                    <a:pt x="119623" y="41280"/>
                    <a:pt x="109304" y="432"/>
                  </a:cubicBezTo>
                  <a:cubicBezTo>
                    <a:pt x="82340" y="-516"/>
                    <a:pt x="43620" y="432"/>
                    <a:pt x="10790" y="432"/>
                  </a:cubicBezTo>
                  <a:cubicBezTo>
                    <a:pt x="10790" y="432"/>
                    <a:pt x="-1225" y="36228"/>
                    <a:pt x="94" y="119352"/>
                  </a:cubicBezTo>
                  <a:lnTo>
                    <a:pt x="120000" y="120000"/>
                  </a:lnTo>
                  <a:close/>
                </a:path>
              </a:pathLst>
            </a:custGeom>
            <a:solidFill>
              <a:srgbClr val="2A293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34" name="Shape 234"/>
            <p:cNvSpPr/>
            <p:nvPr/>
          </p:nvSpPr>
          <p:spPr>
            <a:xfrm flipH="1">
              <a:off x="6413403" y="1989932"/>
              <a:ext cx="466725" cy="601662"/>
            </a:xfrm>
            <a:custGeom>
              <a:avLst/>
              <a:gdLst/>
              <a:ahLst/>
              <a:cxnLst/>
              <a:rect l="0" t="0" r="0" b="0"/>
              <a:pathLst>
                <a:path w="120000" h="120000" extrusionOk="0">
                  <a:moveTo>
                    <a:pt x="23096" y="62692"/>
                  </a:moveTo>
                  <a:cubicBezTo>
                    <a:pt x="16066" y="57307"/>
                    <a:pt x="4016" y="45769"/>
                    <a:pt x="19079" y="29230"/>
                  </a:cubicBezTo>
                  <a:cubicBezTo>
                    <a:pt x="28619" y="18846"/>
                    <a:pt x="0" y="1538"/>
                    <a:pt x="42677" y="0"/>
                  </a:cubicBezTo>
                  <a:cubicBezTo>
                    <a:pt x="59748" y="36538"/>
                    <a:pt x="59748" y="36538"/>
                    <a:pt x="59748" y="36538"/>
                  </a:cubicBezTo>
                  <a:cubicBezTo>
                    <a:pt x="77322" y="0"/>
                    <a:pt x="77322" y="0"/>
                    <a:pt x="77322" y="0"/>
                  </a:cubicBezTo>
                  <a:cubicBezTo>
                    <a:pt x="120000" y="1538"/>
                    <a:pt x="91380" y="18846"/>
                    <a:pt x="100920" y="29230"/>
                  </a:cubicBezTo>
                  <a:cubicBezTo>
                    <a:pt x="115983" y="45769"/>
                    <a:pt x="103933" y="57307"/>
                    <a:pt x="96903" y="62692"/>
                  </a:cubicBezTo>
                  <a:cubicBezTo>
                    <a:pt x="96903" y="62692"/>
                    <a:pt x="98912" y="87692"/>
                    <a:pt x="112970" y="120000"/>
                  </a:cubicBezTo>
                  <a:cubicBezTo>
                    <a:pt x="64769" y="120000"/>
                    <a:pt x="64769" y="120000"/>
                    <a:pt x="64769" y="120000"/>
                  </a:cubicBezTo>
                  <a:cubicBezTo>
                    <a:pt x="59748" y="106153"/>
                    <a:pt x="59748" y="106153"/>
                    <a:pt x="59748" y="106153"/>
                  </a:cubicBezTo>
                  <a:cubicBezTo>
                    <a:pt x="54728" y="120000"/>
                    <a:pt x="54728" y="120000"/>
                    <a:pt x="54728" y="120000"/>
                  </a:cubicBezTo>
                  <a:cubicBezTo>
                    <a:pt x="7029" y="120000"/>
                    <a:pt x="7029" y="120000"/>
                    <a:pt x="7029" y="120000"/>
                  </a:cubicBezTo>
                  <a:cubicBezTo>
                    <a:pt x="21087" y="87692"/>
                    <a:pt x="23096" y="62692"/>
                    <a:pt x="23096" y="62692"/>
                  </a:cubicBezTo>
                  <a:close/>
                </a:path>
              </a:pathLst>
            </a:custGeom>
            <a:solidFill>
              <a:schemeClr val="accent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35" name="Shape 235"/>
            <p:cNvSpPr/>
            <p:nvPr/>
          </p:nvSpPr>
          <p:spPr>
            <a:xfrm flipH="1">
              <a:off x="6394353" y="2453482"/>
              <a:ext cx="90487" cy="39688"/>
            </a:xfrm>
            <a:custGeom>
              <a:avLst/>
              <a:gdLst/>
              <a:ahLst/>
              <a:cxnLst/>
              <a:rect l="0" t="0" r="0" b="0"/>
              <a:pathLst>
                <a:path w="120000" h="120000" extrusionOk="0">
                  <a:moveTo>
                    <a:pt x="15652" y="0"/>
                  </a:moveTo>
                  <a:cubicBezTo>
                    <a:pt x="28695" y="0"/>
                    <a:pt x="120000" y="45714"/>
                    <a:pt x="86086" y="97142"/>
                  </a:cubicBezTo>
                  <a:cubicBezTo>
                    <a:pt x="75652" y="120000"/>
                    <a:pt x="49565" y="74285"/>
                    <a:pt x="36521" y="68571"/>
                  </a:cubicBezTo>
                  <a:cubicBezTo>
                    <a:pt x="26086" y="68571"/>
                    <a:pt x="13043" y="74285"/>
                    <a:pt x="5217" y="51428"/>
                  </a:cubicBezTo>
                  <a:cubicBezTo>
                    <a:pt x="0" y="34285"/>
                    <a:pt x="5217" y="0"/>
                    <a:pt x="15652" y="0"/>
                  </a:cubicBezTo>
                  <a:close/>
                </a:path>
              </a:pathLst>
            </a:custGeom>
            <a:solidFill>
              <a:srgbClr val="BB9E7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36" name="Shape 236"/>
            <p:cNvSpPr/>
            <p:nvPr/>
          </p:nvSpPr>
          <p:spPr>
            <a:xfrm flipH="1">
              <a:off x="6391178" y="2436019"/>
              <a:ext cx="136524" cy="112713"/>
            </a:xfrm>
            <a:custGeom>
              <a:avLst/>
              <a:gdLst/>
              <a:ahLst/>
              <a:cxnLst/>
              <a:rect l="0" t="0" r="0" b="0"/>
              <a:pathLst>
                <a:path w="120000" h="120000" extrusionOk="0">
                  <a:moveTo>
                    <a:pt x="44571" y="34576"/>
                  </a:moveTo>
                  <a:cubicBezTo>
                    <a:pt x="65142" y="32542"/>
                    <a:pt x="89142" y="0"/>
                    <a:pt x="92571" y="2033"/>
                  </a:cubicBezTo>
                  <a:cubicBezTo>
                    <a:pt x="94285" y="4067"/>
                    <a:pt x="120000" y="54915"/>
                    <a:pt x="118285" y="58983"/>
                  </a:cubicBezTo>
                  <a:cubicBezTo>
                    <a:pt x="116571" y="65084"/>
                    <a:pt x="66857" y="113898"/>
                    <a:pt x="44571" y="117966"/>
                  </a:cubicBezTo>
                  <a:cubicBezTo>
                    <a:pt x="27428" y="120000"/>
                    <a:pt x="3428" y="99661"/>
                    <a:pt x="1714" y="75254"/>
                  </a:cubicBezTo>
                  <a:cubicBezTo>
                    <a:pt x="0" y="52881"/>
                    <a:pt x="27428" y="34576"/>
                    <a:pt x="44571" y="34576"/>
                  </a:cubicBezTo>
                  <a:close/>
                </a:path>
              </a:pathLst>
            </a:custGeom>
            <a:solidFill>
              <a:srgbClr val="BB9E7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37" name="Shape 237"/>
            <p:cNvSpPr/>
            <p:nvPr/>
          </p:nvSpPr>
          <p:spPr>
            <a:xfrm flipH="1">
              <a:off x="6278465" y="1996282"/>
              <a:ext cx="255588" cy="522288"/>
            </a:xfrm>
            <a:custGeom>
              <a:avLst/>
              <a:gdLst/>
              <a:ahLst/>
              <a:cxnLst/>
              <a:rect l="0" t="0" r="0" b="0"/>
              <a:pathLst>
                <a:path w="120000" h="120000" extrusionOk="0">
                  <a:moveTo>
                    <a:pt x="57272" y="120000"/>
                  </a:moveTo>
                  <a:cubicBezTo>
                    <a:pt x="75454" y="112472"/>
                    <a:pt x="88181" y="101402"/>
                    <a:pt x="99090" y="91660"/>
                  </a:cubicBezTo>
                  <a:cubicBezTo>
                    <a:pt x="104545" y="86346"/>
                    <a:pt x="110909" y="80147"/>
                    <a:pt x="114545" y="73062"/>
                  </a:cubicBezTo>
                  <a:cubicBezTo>
                    <a:pt x="120000" y="63763"/>
                    <a:pt x="115454" y="56236"/>
                    <a:pt x="110000" y="50479"/>
                  </a:cubicBezTo>
                  <a:cubicBezTo>
                    <a:pt x="100000" y="39409"/>
                    <a:pt x="55454" y="5313"/>
                    <a:pt x="0" y="0"/>
                  </a:cubicBezTo>
                  <a:cubicBezTo>
                    <a:pt x="1818" y="27011"/>
                    <a:pt x="1818" y="27011"/>
                    <a:pt x="1818" y="27011"/>
                  </a:cubicBezTo>
                  <a:cubicBezTo>
                    <a:pt x="21818" y="31881"/>
                    <a:pt x="64545" y="50036"/>
                    <a:pt x="71818" y="58450"/>
                  </a:cubicBezTo>
                  <a:cubicBezTo>
                    <a:pt x="76363" y="63321"/>
                    <a:pt x="76363" y="65535"/>
                    <a:pt x="74545" y="67749"/>
                  </a:cubicBezTo>
                  <a:cubicBezTo>
                    <a:pt x="71818" y="73062"/>
                    <a:pt x="66363" y="77933"/>
                    <a:pt x="61818" y="82361"/>
                  </a:cubicBezTo>
                  <a:cubicBezTo>
                    <a:pt x="52727" y="90774"/>
                    <a:pt x="45454" y="98745"/>
                    <a:pt x="35454" y="104944"/>
                  </a:cubicBezTo>
                  <a:lnTo>
                    <a:pt x="57272" y="120000"/>
                  </a:lnTo>
                  <a:close/>
                </a:path>
              </a:pathLst>
            </a:custGeom>
            <a:solidFill>
              <a:schemeClr val="accent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38" name="Shape 238"/>
            <p:cNvSpPr/>
            <p:nvPr/>
          </p:nvSpPr>
          <p:spPr>
            <a:xfrm flipH="1">
              <a:off x="6648353" y="1988344"/>
              <a:ext cx="133349" cy="185738"/>
            </a:xfrm>
            <a:custGeom>
              <a:avLst/>
              <a:gdLst/>
              <a:ahLst/>
              <a:cxnLst/>
              <a:rect l="0" t="0" r="0" b="0"/>
              <a:pathLst>
                <a:path w="120000" h="120000" extrusionOk="0">
                  <a:moveTo>
                    <a:pt x="0" y="29743"/>
                  </a:moveTo>
                  <a:lnTo>
                    <a:pt x="57142" y="46153"/>
                  </a:lnTo>
                  <a:lnTo>
                    <a:pt x="34285" y="68717"/>
                  </a:lnTo>
                  <a:lnTo>
                    <a:pt x="120000" y="120000"/>
                  </a:lnTo>
                  <a:lnTo>
                    <a:pt x="58571" y="0"/>
                  </a:lnTo>
                  <a:lnTo>
                    <a:pt x="0" y="29743"/>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39" name="Shape 239"/>
            <p:cNvSpPr/>
            <p:nvPr/>
          </p:nvSpPr>
          <p:spPr>
            <a:xfrm flipH="1">
              <a:off x="6511828" y="1988344"/>
              <a:ext cx="136524" cy="185738"/>
            </a:xfrm>
            <a:custGeom>
              <a:avLst/>
              <a:gdLst/>
              <a:ahLst/>
              <a:cxnLst/>
              <a:rect l="0" t="0" r="0" b="0"/>
              <a:pathLst>
                <a:path w="120000" h="120000" extrusionOk="0">
                  <a:moveTo>
                    <a:pt x="120000" y="29743"/>
                  </a:moveTo>
                  <a:lnTo>
                    <a:pt x="60000" y="0"/>
                  </a:lnTo>
                  <a:lnTo>
                    <a:pt x="0" y="120000"/>
                  </a:lnTo>
                  <a:lnTo>
                    <a:pt x="86511" y="68717"/>
                  </a:lnTo>
                  <a:lnTo>
                    <a:pt x="64186" y="46153"/>
                  </a:lnTo>
                  <a:lnTo>
                    <a:pt x="120000" y="29743"/>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40" name="Shape 240"/>
            <p:cNvSpPr/>
            <p:nvPr/>
          </p:nvSpPr>
          <p:spPr>
            <a:xfrm flipH="1">
              <a:off x="6495952" y="1505745"/>
              <a:ext cx="328613" cy="444500"/>
            </a:xfrm>
            <a:custGeom>
              <a:avLst/>
              <a:gdLst/>
              <a:ahLst/>
              <a:cxnLst/>
              <a:rect l="0" t="0" r="0" b="0"/>
              <a:pathLst>
                <a:path w="120000" h="120000" extrusionOk="0">
                  <a:moveTo>
                    <a:pt x="107218" y="53506"/>
                  </a:moveTo>
                  <a:cubicBezTo>
                    <a:pt x="105798" y="37402"/>
                    <a:pt x="105798" y="37402"/>
                    <a:pt x="105798" y="37402"/>
                  </a:cubicBezTo>
                  <a:cubicBezTo>
                    <a:pt x="104378" y="20259"/>
                    <a:pt x="75266" y="0"/>
                    <a:pt x="53254" y="1038"/>
                  </a:cubicBezTo>
                  <a:cubicBezTo>
                    <a:pt x="31952" y="2077"/>
                    <a:pt x="7100" y="24935"/>
                    <a:pt x="8520" y="42077"/>
                  </a:cubicBezTo>
                  <a:cubicBezTo>
                    <a:pt x="9940" y="58181"/>
                    <a:pt x="9940" y="58181"/>
                    <a:pt x="9940" y="58181"/>
                  </a:cubicBezTo>
                  <a:cubicBezTo>
                    <a:pt x="4260" y="58701"/>
                    <a:pt x="0" y="62337"/>
                    <a:pt x="0" y="66493"/>
                  </a:cubicBezTo>
                  <a:cubicBezTo>
                    <a:pt x="710" y="74805"/>
                    <a:pt x="710" y="74805"/>
                    <a:pt x="710" y="74805"/>
                  </a:cubicBezTo>
                  <a:cubicBezTo>
                    <a:pt x="1420" y="78961"/>
                    <a:pt x="6390" y="82077"/>
                    <a:pt x="12071" y="82077"/>
                  </a:cubicBezTo>
                  <a:cubicBezTo>
                    <a:pt x="14201" y="99220"/>
                    <a:pt x="43313" y="119999"/>
                    <a:pt x="64615" y="118961"/>
                  </a:cubicBezTo>
                  <a:cubicBezTo>
                    <a:pt x="86627" y="117922"/>
                    <a:pt x="111479" y="94025"/>
                    <a:pt x="110059" y="76883"/>
                  </a:cubicBezTo>
                  <a:cubicBezTo>
                    <a:pt x="115739" y="76883"/>
                    <a:pt x="120000" y="73246"/>
                    <a:pt x="120000" y="68571"/>
                  </a:cubicBezTo>
                  <a:cubicBezTo>
                    <a:pt x="119289" y="60779"/>
                    <a:pt x="119289" y="60779"/>
                    <a:pt x="119289" y="60779"/>
                  </a:cubicBezTo>
                  <a:cubicBezTo>
                    <a:pt x="118579" y="56103"/>
                    <a:pt x="113609" y="52987"/>
                    <a:pt x="107218" y="53506"/>
                  </a:cubicBezTo>
                </a:path>
              </a:pathLst>
            </a:custGeom>
            <a:solidFill>
              <a:srgbClr val="A07F4E"/>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41" name="Shape 241"/>
            <p:cNvSpPr/>
            <p:nvPr/>
          </p:nvSpPr>
          <p:spPr>
            <a:xfrm flipH="1">
              <a:off x="6495952" y="1508920"/>
              <a:ext cx="188913" cy="436563"/>
            </a:xfrm>
            <a:custGeom>
              <a:avLst/>
              <a:gdLst/>
              <a:ahLst/>
              <a:cxnLst/>
              <a:rect l="0" t="0" r="0" b="0"/>
              <a:pathLst>
                <a:path w="120000" h="120000" extrusionOk="0">
                  <a:moveTo>
                    <a:pt x="61855" y="69779"/>
                  </a:moveTo>
                  <a:cubicBezTo>
                    <a:pt x="54432" y="69779"/>
                    <a:pt x="48247" y="67136"/>
                    <a:pt x="48247" y="63964"/>
                  </a:cubicBezTo>
                  <a:cubicBezTo>
                    <a:pt x="47010" y="60264"/>
                    <a:pt x="53195" y="57621"/>
                    <a:pt x="60618" y="57092"/>
                  </a:cubicBezTo>
                  <a:cubicBezTo>
                    <a:pt x="61855" y="57092"/>
                    <a:pt x="61855" y="57092"/>
                    <a:pt x="61855" y="57092"/>
                  </a:cubicBezTo>
                  <a:cubicBezTo>
                    <a:pt x="69278" y="57092"/>
                    <a:pt x="76701" y="59207"/>
                    <a:pt x="76701" y="62378"/>
                  </a:cubicBezTo>
                  <a:cubicBezTo>
                    <a:pt x="77938" y="66079"/>
                    <a:pt x="71752" y="69251"/>
                    <a:pt x="64329" y="69779"/>
                  </a:cubicBezTo>
                  <a:cubicBezTo>
                    <a:pt x="63092" y="69779"/>
                    <a:pt x="63092" y="69779"/>
                    <a:pt x="61855" y="69779"/>
                  </a:cubicBezTo>
                  <a:moveTo>
                    <a:pt x="7422" y="0"/>
                  </a:moveTo>
                  <a:cubicBezTo>
                    <a:pt x="6185" y="0"/>
                    <a:pt x="4948" y="0"/>
                    <a:pt x="3711" y="0"/>
                  </a:cubicBezTo>
                  <a:cubicBezTo>
                    <a:pt x="14845" y="63964"/>
                    <a:pt x="14845" y="63964"/>
                    <a:pt x="14845" y="63964"/>
                  </a:cubicBezTo>
                  <a:cubicBezTo>
                    <a:pt x="2474" y="76651"/>
                    <a:pt x="0" y="89867"/>
                    <a:pt x="0" y="89867"/>
                  </a:cubicBezTo>
                  <a:cubicBezTo>
                    <a:pt x="18556" y="90925"/>
                    <a:pt x="18556" y="90925"/>
                    <a:pt x="18556" y="90925"/>
                  </a:cubicBezTo>
                  <a:cubicBezTo>
                    <a:pt x="23505" y="120000"/>
                    <a:pt x="23505" y="120000"/>
                    <a:pt x="23505" y="120000"/>
                  </a:cubicBezTo>
                  <a:cubicBezTo>
                    <a:pt x="60618" y="118942"/>
                    <a:pt x="102680" y="96211"/>
                    <a:pt x="102680" y="78766"/>
                  </a:cubicBezTo>
                  <a:cubicBezTo>
                    <a:pt x="102680" y="78237"/>
                    <a:pt x="102680" y="77709"/>
                    <a:pt x="102680" y="77180"/>
                  </a:cubicBezTo>
                  <a:cubicBezTo>
                    <a:pt x="102680" y="77180"/>
                    <a:pt x="102680" y="77180"/>
                    <a:pt x="102680" y="77180"/>
                  </a:cubicBezTo>
                  <a:cubicBezTo>
                    <a:pt x="102680" y="77180"/>
                    <a:pt x="102680" y="77180"/>
                    <a:pt x="102680" y="77180"/>
                  </a:cubicBezTo>
                  <a:cubicBezTo>
                    <a:pt x="112577" y="77180"/>
                    <a:pt x="120000" y="73480"/>
                    <a:pt x="120000" y="69251"/>
                  </a:cubicBezTo>
                  <a:cubicBezTo>
                    <a:pt x="120000" y="69251"/>
                    <a:pt x="120000" y="69251"/>
                    <a:pt x="120000" y="68722"/>
                  </a:cubicBezTo>
                  <a:cubicBezTo>
                    <a:pt x="118762" y="60792"/>
                    <a:pt x="118762" y="60792"/>
                    <a:pt x="118762" y="60792"/>
                  </a:cubicBezTo>
                  <a:cubicBezTo>
                    <a:pt x="117525" y="56563"/>
                    <a:pt x="108865" y="53392"/>
                    <a:pt x="100206" y="53392"/>
                  </a:cubicBezTo>
                  <a:cubicBezTo>
                    <a:pt x="98969" y="53392"/>
                    <a:pt x="98969" y="53392"/>
                    <a:pt x="97731" y="53392"/>
                  </a:cubicBezTo>
                  <a:cubicBezTo>
                    <a:pt x="95257" y="37004"/>
                    <a:pt x="95257" y="37004"/>
                    <a:pt x="95257" y="37004"/>
                  </a:cubicBezTo>
                  <a:cubicBezTo>
                    <a:pt x="92783" y="19559"/>
                    <a:pt x="44536" y="0"/>
                    <a:pt x="7422" y="0"/>
                  </a:cubicBezTo>
                </a:path>
              </a:pathLst>
            </a:custGeom>
            <a:solidFill>
              <a:srgbClr val="BB9E7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42" name="Shape 242"/>
            <p:cNvSpPr/>
            <p:nvPr/>
          </p:nvSpPr>
          <p:spPr>
            <a:xfrm flipH="1">
              <a:off x="6708678" y="1726407"/>
              <a:ext cx="47625" cy="46037"/>
            </a:xfrm>
            <a:custGeom>
              <a:avLst/>
              <a:gdLst/>
              <a:ahLst/>
              <a:cxnLst/>
              <a:rect l="0" t="0" r="0" b="0"/>
              <a:pathLst>
                <a:path w="120000" h="120000" extrusionOk="0">
                  <a:moveTo>
                    <a:pt x="62400" y="0"/>
                  </a:moveTo>
                  <a:cubicBezTo>
                    <a:pt x="57600" y="0"/>
                    <a:pt x="57600" y="0"/>
                    <a:pt x="52800" y="0"/>
                  </a:cubicBezTo>
                  <a:cubicBezTo>
                    <a:pt x="24000" y="5000"/>
                    <a:pt x="0" y="35000"/>
                    <a:pt x="4800" y="65000"/>
                  </a:cubicBezTo>
                  <a:cubicBezTo>
                    <a:pt x="4800" y="95000"/>
                    <a:pt x="33600" y="120000"/>
                    <a:pt x="62400" y="120000"/>
                  </a:cubicBezTo>
                  <a:cubicBezTo>
                    <a:pt x="62400" y="120000"/>
                    <a:pt x="62400" y="120000"/>
                    <a:pt x="67200" y="120000"/>
                  </a:cubicBezTo>
                  <a:cubicBezTo>
                    <a:pt x="96000" y="115000"/>
                    <a:pt x="120000" y="85000"/>
                    <a:pt x="115200" y="55000"/>
                  </a:cubicBezTo>
                  <a:cubicBezTo>
                    <a:pt x="115200" y="25000"/>
                    <a:pt x="91200" y="0"/>
                    <a:pt x="62400" y="0"/>
                  </a:cubicBezTo>
                </a:path>
              </a:pathLst>
            </a:custGeom>
            <a:solidFill>
              <a:srgbClr val="7C623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43" name="Shape 243"/>
            <p:cNvSpPr/>
            <p:nvPr/>
          </p:nvSpPr>
          <p:spPr>
            <a:xfrm flipH="1">
              <a:off x="6708678" y="1718469"/>
              <a:ext cx="47625" cy="49212"/>
            </a:xfrm>
            <a:custGeom>
              <a:avLst/>
              <a:gdLst/>
              <a:ahLst/>
              <a:cxnLst/>
              <a:rect l="0" t="0" r="0" b="0"/>
              <a:pathLst>
                <a:path w="120000" h="120000" extrusionOk="0">
                  <a:moveTo>
                    <a:pt x="115200" y="57600"/>
                  </a:moveTo>
                  <a:cubicBezTo>
                    <a:pt x="120000" y="86400"/>
                    <a:pt x="96000" y="115200"/>
                    <a:pt x="67200" y="120000"/>
                  </a:cubicBezTo>
                  <a:cubicBezTo>
                    <a:pt x="33600" y="120000"/>
                    <a:pt x="4800" y="100800"/>
                    <a:pt x="4800" y="67200"/>
                  </a:cubicBezTo>
                  <a:cubicBezTo>
                    <a:pt x="0" y="38400"/>
                    <a:pt x="24000" y="9600"/>
                    <a:pt x="52800" y="4800"/>
                  </a:cubicBezTo>
                  <a:cubicBezTo>
                    <a:pt x="86400" y="0"/>
                    <a:pt x="110400" y="24000"/>
                    <a:pt x="115200" y="576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44" name="Shape 244"/>
            <p:cNvSpPr/>
            <p:nvPr/>
          </p:nvSpPr>
          <p:spPr>
            <a:xfrm flipH="1">
              <a:off x="6719790" y="1729582"/>
              <a:ext cx="11113" cy="12699"/>
            </a:xfrm>
            <a:custGeom>
              <a:avLst/>
              <a:gdLst/>
              <a:ahLst/>
              <a:cxnLst/>
              <a:rect l="0" t="0" r="0" b="0"/>
              <a:pathLst>
                <a:path w="120000" h="120000" extrusionOk="0">
                  <a:moveTo>
                    <a:pt x="120000" y="60000"/>
                  </a:moveTo>
                  <a:cubicBezTo>
                    <a:pt x="120000" y="80000"/>
                    <a:pt x="100000" y="120000"/>
                    <a:pt x="60000" y="120000"/>
                  </a:cubicBezTo>
                  <a:cubicBezTo>
                    <a:pt x="40000" y="120000"/>
                    <a:pt x="0" y="100000"/>
                    <a:pt x="0" y="60000"/>
                  </a:cubicBezTo>
                  <a:cubicBezTo>
                    <a:pt x="0" y="40000"/>
                    <a:pt x="20000" y="0"/>
                    <a:pt x="60000" y="0"/>
                  </a:cubicBezTo>
                  <a:cubicBezTo>
                    <a:pt x="80000" y="0"/>
                    <a:pt x="120000" y="20000"/>
                    <a:pt x="120000" y="60000"/>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45" name="Shape 245"/>
            <p:cNvSpPr/>
            <p:nvPr/>
          </p:nvSpPr>
          <p:spPr>
            <a:xfrm flipH="1">
              <a:off x="6705502" y="1707357"/>
              <a:ext cx="74612" cy="25399"/>
            </a:xfrm>
            <a:custGeom>
              <a:avLst/>
              <a:gdLst/>
              <a:ahLst/>
              <a:cxnLst/>
              <a:rect l="0" t="0" r="0" b="0"/>
              <a:pathLst>
                <a:path w="120000" h="120000" extrusionOk="0">
                  <a:moveTo>
                    <a:pt x="120000" y="83076"/>
                  </a:moveTo>
                  <a:cubicBezTo>
                    <a:pt x="113684" y="36923"/>
                    <a:pt x="94736" y="0"/>
                    <a:pt x="72631" y="0"/>
                  </a:cubicBezTo>
                  <a:cubicBezTo>
                    <a:pt x="63157" y="0"/>
                    <a:pt x="41052" y="9230"/>
                    <a:pt x="22105" y="83076"/>
                  </a:cubicBezTo>
                  <a:cubicBezTo>
                    <a:pt x="18947" y="83076"/>
                    <a:pt x="18947" y="83076"/>
                    <a:pt x="18947" y="83076"/>
                  </a:cubicBezTo>
                  <a:cubicBezTo>
                    <a:pt x="18947" y="83076"/>
                    <a:pt x="15789" y="83076"/>
                    <a:pt x="12631" y="83076"/>
                  </a:cubicBezTo>
                  <a:cubicBezTo>
                    <a:pt x="6315" y="73846"/>
                    <a:pt x="0" y="55384"/>
                    <a:pt x="0" y="55384"/>
                  </a:cubicBezTo>
                  <a:cubicBezTo>
                    <a:pt x="0" y="55384"/>
                    <a:pt x="0" y="55384"/>
                    <a:pt x="0" y="55384"/>
                  </a:cubicBezTo>
                  <a:cubicBezTo>
                    <a:pt x="0" y="64615"/>
                    <a:pt x="0" y="64615"/>
                    <a:pt x="0" y="64615"/>
                  </a:cubicBezTo>
                  <a:cubicBezTo>
                    <a:pt x="0" y="64615"/>
                    <a:pt x="0" y="64615"/>
                    <a:pt x="0" y="73846"/>
                  </a:cubicBezTo>
                  <a:cubicBezTo>
                    <a:pt x="3157" y="83076"/>
                    <a:pt x="6315" y="92307"/>
                    <a:pt x="9473" y="92307"/>
                  </a:cubicBezTo>
                  <a:cubicBezTo>
                    <a:pt x="9473" y="101538"/>
                    <a:pt x="15789" y="110769"/>
                    <a:pt x="15789" y="110769"/>
                  </a:cubicBezTo>
                  <a:cubicBezTo>
                    <a:pt x="18947" y="110769"/>
                    <a:pt x="18947" y="120000"/>
                    <a:pt x="22105" y="120000"/>
                  </a:cubicBezTo>
                  <a:cubicBezTo>
                    <a:pt x="22105" y="120000"/>
                    <a:pt x="22105" y="120000"/>
                    <a:pt x="22105" y="120000"/>
                  </a:cubicBezTo>
                  <a:cubicBezTo>
                    <a:pt x="25263" y="120000"/>
                    <a:pt x="28421" y="110769"/>
                    <a:pt x="28421" y="110769"/>
                  </a:cubicBezTo>
                  <a:cubicBezTo>
                    <a:pt x="41052" y="55384"/>
                    <a:pt x="56842" y="27692"/>
                    <a:pt x="72631" y="27692"/>
                  </a:cubicBezTo>
                  <a:cubicBezTo>
                    <a:pt x="88421" y="27692"/>
                    <a:pt x="104210" y="55384"/>
                    <a:pt x="110526" y="92307"/>
                  </a:cubicBezTo>
                  <a:cubicBezTo>
                    <a:pt x="113684" y="101538"/>
                    <a:pt x="116842" y="101538"/>
                    <a:pt x="116842" y="101538"/>
                  </a:cubicBezTo>
                  <a:cubicBezTo>
                    <a:pt x="120000" y="92307"/>
                    <a:pt x="120000" y="83076"/>
                    <a:pt x="120000" y="83076"/>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46" name="Shape 246"/>
            <p:cNvSpPr/>
            <p:nvPr/>
          </p:nvSpPr>
          <p:spPr>
            <a:xfrm flipH="1">
              <a:off x="6562628" y="1716882"/>
              <a:ext cx="47625" cy="46037"/>
            </a:xfrm>
            <a:custGeom>
              <a:avLst/>
              <a:gdLst/>
              <a:ahLst/>
              <a:cxnLst/>
              <a:rect l="0" t="0" r="0" b="0"/>
              <a:pathLst>
                <a:path w="120000" h="120000" extrusionOk="0">
                  <a:moveTo>
                    <a:pt x="57600" y="0"/>
                  </a:moveTo>
                  <a:cubicBezTo>
                    <a:pt x="57600" y="0"/>
                    <a:pt x="57600" y="0"/>
                    <a:pt x="52800" y="0"/>
                  </a:cubicBezTo>
                  <a:cubicBezTo>
                    <a:pt x="24000" y="5000"/>
                    <a:pt x="0" y="30000"/>
                    <a:pt x="4800" y="65000"/>
                  </a:cubicBezTo>
                  <a:cubicBezTo>
                    <a:pt x="4800" y="95000"/>
                    <a:pt x="28800" y="120000"/>
                    <a:pt x="57600" y="120000"/>
                  </a:cubicBezTo>
                  <a:cubicBezTo>
                    <a:pt x="62400" y="120000"/>
                    <a:pt x="62400" y="120000"/>
                    <a:pt x="67200" y="120000"/>
                  </a:cubicBezTo>
                  <a:cubicBezTo>
                    <a:pt x="96000" y="115000"/>
                    <a:pt x="120000" y="85000"/>
                    <a:pt x="115200" y="50000"/>
                  </a:cubicBezTo>
                  <a:cubicBezTo>
                    <a:pt x="115200" y="20000"/>
                    <a:pt x="86400" y="0"/>
                    <a:pt x="57600" y="0"/>
                  </a:cubicBezTo>
                </a:path>
              </a:pathLst>
            </a:custGeom>
            <a:solidFill>
              <a:srgbClr val="7C623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47" name="Shape 247"/>
            <p:cNvSpPr/>
            <p:nvPr/>
          </p:nvSpPr>
          <p:spPr>
            <a:xfrm flipH="1">
              <a:off x="6562628" y="1708944"/>
              <a:ext cx="47625" cy="47625"/>
            </a:xfrm>
            <a:custGeom>
              <a:avLst/>
              <a:gdLst/>
              <a:ahLst/>
              <a:cxnLst/>
              <a:rect l="0" t="0" r="0" b="0"/>
              <a:pathLst>
                <a:path w="120000" h="120000" extrusionOk="0">
                  <a:moveTo>
                    <a:pt x="115200" y="52800"/>
                  </a:moveTo>
                  <a:cubicBezTo>
                    <a:pt x="120000" y="86400"/>
                    <a:pt x="96000" y="115200"/>
                    <a:pt x="62400" y="120000"/>
                  </a:cubicBezTo>
                  <a:cubicBezTo>
                    <a:pt x="33600" y="120000"/>
                    <a:pt x="4800" y="96000"/>
                    <a:pt x="0" y="67200"/>
                  </a:cubicBezTo>
                  <a:cubicBezTo>
                    <a:pt x="0" y="33600"/>
                    <a:pt x="19200" y="9600"/>
                    <a:pt x="52800" y="4800"/>
                  </a:cubicBezTo>
                  <a:cubicBezTo>
                    <a:pt x="81600" y="0"/>
                    <a:pt x="110400" y="24000"/>
                    <a:pt x="115200" y="528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48" name="Shape 248"/>
            <p:cNvSpPr/>
            <p:nvPr/>
          </p:nvSpPr>
          <p:spPr>
            <a:xfrm flipH="1">
              <a:off x="6573740" y="1720057"/>
              <a:ext cx="11113" cy="12699"/>
            </a:xfrm>
            <a:custGeom>
              <a:avLst/>
              <a:gdLst/>
              <a:ahLst/>
              <a:cxnLst/>
              <a:rect l="0" t="0" r="0" b="0"/>
              <a:pathLst>
                <a:path w="120000" h="120000" extrusionOk="0">
                  <a:moveTo>
                    <a:pt x="120000" y="40000"/>
                  </a:moveTo>
                  <a:cubicBezTo>
                    <a:pt x="120000" y="80000"/>
                    <a:pt x="100000" y="120000"/>
                    <a:pt x="60000" y="120000"/>
                  </a:cubicBezTo>
                  <a:cubicBezTo>
                    <a:pt x="40000" y="120000"/>
                    <a:pt x="0" y="100000"/>
                    <a:pt x="0" y="60000"/>
                  </a:cubicBezTo>
                  <a:cubicBezTo>
                    <a:pt x="0" y="20000"/>
                    <a:pt x="20000" y="0"/>
                    <a:pt x="60000" y="0"/>
                  </a:cubicBezTo>
                  <a:cubicBezTo>
                    <a:pt x="80000" y="0"/>
                    <a:pt x="120000" y="20000"/>
                    <a:pt x="120000" y="40000"/>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49" name="Shape 249"/>
            <p:cNvSpPr/>
            <p:nvPr/>
          </p:nvSpPr>
          <p:spPr>
            <a:xfrm flipH="1">
              <a:off x="6541990" y="1696244"/>
              <a:ext cx="74612" cy="23813"/>
            </a:xfrm>
            <a:custGeom>
              <a:avLst/>
              <a:gdLst/>
              <a:ahLst/>
              <a:cxnLst/>
              <a:rect l="0" t="0" r="0" b="0"/>
              <a:pathLst>
                <a:path w="120000" h="120000" extrusionOk="0">
                  <a:moveTo>
                    <a:pt x="0" y="101538"/>
                  </a:moveTo>
                  <a:cubicBezTo>
                    <a:pt x="6315" y="55384"/>
                    <a:pt x="22105" y="18461"/>
                    <a:pt x="41052" y="9230"/>
                  </a:cubicBezTo>
                  <a:cubicBezTo>
                    <a:pt x="53684" y="0"/>
                    <a:pt x="75789" y="0"/>
                    <a:pt x="97894" y="64615"/>
                  </a:cubicBezTo>
                  <a:cubicBezTo>
                    <a:pt x="101052" y="64615"/>
                    <a:pt x="101052" y="64615"/>
                    <a:pt x="101052" y="64615"/>
                  </a:cubicBezTo>
                  <a:cubicBezTo>
                    <a:pt x="101052" y="64615"/>
                    <a:pt x="104210" y="64615"/>
                    <a:pt x="107368" y="55384"/>
                  </a:cubicBezTo>
                  <a:cubicBezTo>
                    <a:pt x="113684" y="55384"/>
                    <a:pt x="116842" y="36923"/>
                    <a:pt x="116842" y="36923"/>
                  </a:cubicBezTo>
                  <a:cubicBezTo>
                    <a:pt x="120000" y="36923"/>
                    <a:pt x="120000" y="36923"/>
                    <a:pt x="120000" y="36923"/>
                  </a:cubicBezTo>
                  <a:cubicBezTo>
                    <a:pt x="120000" y="36923"/>
                    <a:pt x="120000" y="36923"/>
                    <a:pt x="120000" y="36923"/>
                  </a:cubicBezTo>
                  <a:cubicBezTo>
                    <a:pt x="120000" y="36923"/>
                    <a:pt x="120000" y="46153"/>
                    <a:pt x="116842" y="55384"/>
                  </a:cubicBezTo>
                  <a:cubicBezTo>
                    <a:pt x="116842" y="55384"/>
                    <a:pt x="113684" y="64615"/>
                    <a:pt x="113684" y="73846"/>
                  </a:cubicBezTo>
                  <a:cubicBezTo>
                    <a:pt x="110526" y="83076"/>
                    <a:pt x="107368" y="92307"/>
                    <a:pt x="104210" y="92307"/>
                  </a:cubicBezTo>
                  <a:cubicBezTo>
                    <a:pt x="104210" y="101538"/>
                    <a:pt x="101052" y="101538"/>
                    <a:pt x="101052" y="101538"/>
                  </a:cubicBezTo>
                  <a:cubicBezTo>
                    <a:pt x="97894" y="101538"/>
                    <a:pt x="97894" y="101538"/>
                    <a:pt x="97894" y="101538"/>
                  </a:cubicBezTo>
                  <a:cubicBezTo>
                    <a:pt x="97894" y="101538"/>
                    <a:pt x="94736" y="101538"/>
                    <a:pt x="91578" y="92307"/>
                  </a:cubicBezTo>
                  <a:cubicBezTo>
                    <a:pt x="78947" y="46153"/>
                    <a:pt x="63157" y="27692"/>
                    <a:pt x="44210" y="36923"/>
                  </a:cubicBezTo>
                  <a:cubicBezTo>
                    <a:pt x="28421" y="46153"/>
                    <a:pt x="12631" y="73846"/>
                    <a:pt x="9473" y="110769"/>
                  </a:cubicBezTo>
                  <a:cubicBezTo>
                    <a:pt x="9473" y="120000"/>
                    <a:pt x="6315" y="120000"/>
                    <a:pt x="3157" y="120000"/>
                  </a:cubicBezTo>
                  <a:cubicBezTo>
                    <a:pt x="0" y="120000"/>
                    <a:pt x="0" y="110769"/>
                    <a:pt x="0" y="101538"/>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50" name="Shape 250"/>
            <p:cNvSpPr/>
            <p:nvPr/>
          </p:nvSpPr>
          <p:spPr>
            <a:xfrm flipH="1">
              <a:off x="6472140" y="1456532"/>
              <a:ext cx="393700" cy="276224"/>
            </a:xfrm>
            <a:custGeom>
              <a:avLst/>
              <a:gdLst/>
              <a:ahLst/>
              <a:cxnLst/>
              <a:rect l="0" t="0" r="0" b="0"/>
              <a:pathLst>
                <a:path w="120000" h="120000" extrusionOk="0">
                  <a:moveTo>
                    <a:pt x="84356" y="88111"/>
                  </a:moveTo>
                  <a:cubicBezTo>
                    <a:pt x="85544" y="93986"/>
                    <a:pt x="88514" y="101538"/>
                    <a:pt x="92673" y="105734"/>
                  </a:cubicBezTo>
                  <a:cubicBezTo>
                    <a:pt x="80792" y="103216"/>
                    <a:pt x="70099" y="93986"/>
                    <a:pt x="61782" y="83076"/>
                  </a:cubicBezTo>
                  <a:cubicBezTo>
                    <a:pt x="62970" y="88951"/>
                    <a:pt x="65940" y="94825"/>
                    <a:pt x="70693" y="100699"/>
                  </a:cubicBezTo>
                  <a:cubicBezTo>
                    <a:pt x="67128" y="99020"/>
                    <a:pt x="64158" y="96503"/>
                    <a:pt x="60594" y="93986"/>
                  </a:cubicBezTo>
                  <a:cubicBezTo>
                    <a:pt x="53465" y="88111"/>
                    <a:pt x="46930" y="79720"/>
                    <a:pt x="42178" y="71328"/>
                  </a:cubicBezTo>
                  <a:cubicBezTo>
                    <a:pt x="36237" y="92307"/>
                    <a:pt x="24356" y="119160"/>
                    <a:pt x="15445" y="120000"/>
                  </a:cubicBezTo>
                  <a:cubicBezTo>
                    <a:pt x="0" y="85594"/>
                    <a:pt x="11287" y="8391"/>
                    <a:pt x="56435" y="4195"/>
                  </a:cubicBezTo>
                  <a:cubicBezTo>
                    <a:pt x="100990" y="0"/>
                    <a:pt x="120000" y="71328"/>
                    <a:pt x="109306" y="113286"/>
                  </a:cubicBezTo>
                  <a:cubicBezTo>
                    <a:pt x="99207" y="110769"/>
                    <a:pt x="87326" y="93146"/>
                    <a:pt x="84356" y="88111"/>
                  </a:cubicBezTo>
                  <a:close/>
                </a:path>
              </a:pathLst>
            </a:custGeom>
            <a:solidFill>
              <a:srgbClr val="3F3F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51" name="Shape 251"/>
            <p:cNvSpPr/>
            <p:nvPr/>
          </p:nvSpPr>
          <p:spPr>
            <a:xfrm flipH="1">
              <a:off x="6602315" y="1851819"/>
              <a:ext cx="96838" cy="46037"/>
            </a:xfrm>
            <a:custGeom>
              <a:avLst/>
              <a:gdLst/>
              <a:ahLst/>
              <a:cxnLst/>
              <a:rect l="0" t="0" r="0" b="0"/>
              <a:pathLst>
                <a:path w="120000" h="120000" extrusionOk="0">
                  <a:moveTo>
                    <a:pt x="117551" y="0"/>
                  </a:moveTo>
                  <a:cubicBezTo>
                    <a:pt x="119999" y="55000"/>
                    <a:pt x="95510" y="110000"/>
                    <a:pt x="61224" y="115000"/>
                  </a:cubicBezTo>
                  <a:cubicBezTo>
                    <a:pt x="29387" y="120000"/>
                    <a:pt x="2448" y="75000"/>
                    <a:pt x="0" y="15000"/>
                  </a:cubicBezTo>
                  <a:lnTo>
                    <a:pt x="117551" y="0"/>
                  </a:lnTo>
                  <a:close/>
                </a:path>
              </a:pathLst>
            </a:custGeom>
            <a:solidFill>
              <a:srgbClr val="F05D4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52" name="Shape 252"/>
            <p:cNvSpPr/>
            <p:nvPr/>
          </p:nvSpPr>
          <p:spPr>
            <a:xfrm flipH="1">
              <a:off x="6613427" y="1851819"/>
              <a:ext cx="77788" cy="20638"/>
            </a:xfrm>
            <a:custGeom>
              <a:avLst/>
              <a:gdLst/>
              <a:ahLst/>
              <a:cxnLst/>
              <a:rect l="0" t="0" r="0" b="0"/>
              <a:pathLst>
                <a:path w="120000" h="120000" extrusionOk="0">
                  <a:moveTo>
                    <a:pt x="108000" y="87272"/>
                  </a:moveTo>
                  <a:cubicBezTo>
                    <a:pt x="12000" y="109090"/>
                    <a:pt x="12000" y="109090"/>
                    <a:pt x="12000" y="109090"/>
                  </a:cubicBezTo>
                  <a:cubicBezTo>
                    <a:pt x="6000" y="120000"/>
                    <a:pt x="0" y="98181"/>
                    <a:pt x="0" y="76363"/>
                  </a:cubicBezTo>
                  <a:cubicBezTo>
                    <a:pt x="0" y="32727"/>
                    <a:pt x="0" y="32727"/>
                    <a:pt x="0" y="32727"/>
                  </a:cubicBezTo>
                  <a:cubicBezTo>
                    <a:pt x="120000" y="0"/>
                    <a:pt x="120000" y="0"/>
                    <a:pt x="120000" y="0"/>
                  </a:cubicBezTo>
                  <a:cubicBezTo>
                    <a:pt x="120000" y="43636"/>
                    <a:pt x="120000" y="43636"/>
                    <a:pt x="120000" y="43636"/>
                  </a:cubicBezTo>
                  <a:cubicBezTo>
                    <a:pt x="120000" y="65454"/>
                    <a:pt x="114000" y="87272"/>
                    <a:pt x="108000" y="87272"/>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53" name="Shape 253"/>
            <p:cNvSpPr/>
            <p:nvPr/>
          </p:nvSpPr>
          <p:spPr>
            <a:xfrm flipH="1">
              <a:off x="6778528" y="1754982"/>
              <a:ext cx="111125" cy="206374"/>
            </a:xfrm>
            <a:custGeom>
              <a:avLst/>
              <a:gdLst/>
              <a:ahLst/>
              <a:cxnLst/>
              <a:rect l="0" t="0" r="0" b="0"/>
              <a:pathLst>
                <a:path w="120000" h="120000" extrusionOk="0">
                  <a:moveTo>
                    <a:pt x="42105" y="102056"/>
                  </a:moveTo>
                  <a:cubicBezTo>
                    <a:pt x="6315" y="26915"/>
                    <a:pt x="6315" y="26915"/>
                    <a:pt x="6315" y="26915"/>
                  </a:cubicBezTo>
                  <a:cubicBezTo>
                    <a:pt x="0" y="15700"/>
                    <a:pt x="12631" y="5607"/>
                    <a:pt x="33684" y="2242"/>
                  </a:cubicBezTo>
                  <a:cubicBezTo>
                    <a:pt x="52631" y="0"/>
                    <a:pt x="73684" y="5607"/>
                    <a:pt x="77894" y="16822"/>
                  </a:cubicBezTo>
                  <a:cubicBezTo>
                    <a:pt x="115789" y="91962"/>
                    <a:pt x="115789" y="91962"/>
                    <a:pt x="115789" y="91962"/>
                  </a:cubicBezTo>
                  <a:cubicBezTo>
                    <a:pt x="119999" y="103177"/>
                    <a:pt x="109473" y="114392"/>
                    <a:pt x="88421" y="116635"/>
                  </a:cubicBezTo>
                  <a:cubicBezTo>
                    <a:pt x="67368" y="120000"/>
                    <a:pt x="46315" y="113271"/>
                    <a:pt x="42105" y="102056"/>
                  </a:cubicBezTo>
                </a:path>
              </a:pathLst>
            </a:custGeom>
            <a:solidFill>
              <a:srgbClr val="68667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54" name="Shape 254"/>
            <p:cNvSpPr/>
            <p:nvPr/>
          </p:nvSpPr>
          <p:spPr>
            <a:xfrm flipH="1">
              <a:off x="6822978" y="1756569"/>
              <a:ext cx="34924" cy="14288"/>
            </a:xfrm>
            <a:custGeom>
              <a:avLst/>
              <a:gdLst/>
              <a:ahLst/>
              <a:cxnLst/>
              <a:rect l="0" t="0" r="0" b="0"/>
              <a:pathLst>
                <a:path w="120000" h="120000" extrusionOk="0">
                  <a:moveTo>
                    <a:pt x="46666" y="0"/>
                  </a:moveTo>
                  <a:cubicBezTo>
                    <a:pt x="33333" y="0"/>
                    <a:pt x="26666" y="0"/>
                    <a:pt x="20000" y="0"/>
                  </a:cubicBezTo>
                  <a:cubicBezTo>
                    <a:pt x="0" y="17142"/>
                    <a:pt x="0" y="17142"/>
                    <a:pt x="0" y="17142"/>
                  </a:cubicBezTo>
                  <a:cubicBezTo>
                    <a:pt x="6666" y="17142"/>
                    <a:pt x="20000" y="17142"/>
                    <a:pt x="26666" y="17142"/>
                  </a:cubicBezTo>
                  <a:cubicBezTo>
                    <a:pt x="60000" y="17142"/>
                    <a:pt x="93333" y="51428"/>
                    <a:pt x="120000" y="119999"/>
                  </a:cubicBezTo>
                  <a:cubicBezTo>
                    <a:pt x="120000" y="85714"/>
                    <a:pt x="120000" y="85714"/>
                    <a:pt x="120000" y="85714"/>
                  </a:cubicBezTo>
                  <a:cubicBezTo>
                    <a:pt x="100000" y="34285"/>
                    <a:pt x="73333" y="0"/>
                    <a:pt x="46666" y="0"/>
                  </a:cubicBezTo>
                </a:path>
              </a:pathLst>
            </a:custGeom>
            <a:solidFill>
              <a:srgbClr val="2F1C1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55" name="Shape 255"/>
            <p:cNvSpPr/>
            <p:nvPr/>
          </p:nvSpPr>
          <p:spPr>
            <a:xfrm flipH="1">
              <a:off x="6816628" y="1767682"/>
              <a:ext cx="6349" cy="15875"/>
            </a:xfrm>
            <a:custGeom>
              <a:avLst/>
              <a:gdLst/>
              <a:ahLst/>
              <a:cxnLst/>
              <a:rect l="0" t="0" r="0" b="0"/>
              <a:pathLst>
                <a:path w="120000" h="120000" extrusionOk="0">
                  <a:moveTo>
                    <a:pt x="0" y="0"/>
                  </a:moveTo>
                  <a:cubicBezTo>
                    <a:pt x="0" y="26666"/>
                    <a:pt x="0" y="26666"/>
                    <a:pt x="0" y="26666"/>
                  </a:cubicBezTo>
                  <a:cubicBezTo>
                    <a:pt x="40000" y="53333"/>
                    <a:pt x="120000" y="80000"/>
                    <a:pt x="120000" y="120000"/>
                  </a:cubicBezTo>
                  <a:cubicBezTo>
                    <a:pt x="120000" y="80000"/>
                    <a:pt x="120000" y="80000"/>
                    <a:pt x="120000" y="80000"/>
                  </a:cubicBezTo>
                  <a:cubicBezTo>
                    <a:pt x="80000" y="40000"/>
                    <a:pt x="40000" y="13333"/>
                    <a:pt x="0" y="0"/>
                  </a:cubicBezTo>
                </a:path>
              </a:pathLst>
            </a:custGeom>
            <a:solidFill>
              <a:srgbClr val="BE885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56" name="Shape 256"/>
            <p:cNvSpPr/>
            <p:nvPr/>
          </p:nvSpPr>
          <p:spPr>
            <a:xfrm flipH="1">
              <a:off x="6867427" y="1761332"/>
              <a:ext cx="14288" cy="9524"/>
            </a:xfrm>
            <a:custGeom>
              <a:avLst/>
              <a:gdLst/>
              <a:ahLst/>
              <a:cxnLst/>
              <a:rect l="0" t="0" r="0" b="0"/>
              <a:pathLst>
                <a:path w="120000" h="120000" extrusionOk="0">
                  <a:moveTo>
                    <a:pt x="119999" y="0"/>
                  </a:moveTo>
                  <a:cubicBezTo>
                    <a:pt x="68571" y="24000"/>
                    <a:pt x="34285" y="72000"/>
                    <a:pt x="0" y="120000"/>
                  </a:cubicBezTo>
                  <a:cubicBezTo>
                    <a:pt x="17142" y="120000"/>
                    <a:pt x="34285" y="96000"/>
                    <a:pt x="68571" y="72000"/>
                  </a:cubicBezTo>
                  <a:cubicBezTo>
                    <a:pt x="85714" y="48000"/>
                    <a:pt x="102857" y="48000"/>
                    <a:pt x="119999" y="24000"/>
                  </a:cubicBezTo>
                  <a:cubicBezTo>
                    <a:pt x="119999" y="24000"/>
                    <a:pt x="119999" y="0"/>
                    <a:pt x="119999" y="0"/>
                  </a:cubicBezTo>
                </a:path>
              </a:pathLst>
            </a:custGeom>
            <a:solidFill>
              <a:srgbClr val="C8C8C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57" name="Shape 257"/>
            <p:cNvSpPr/>
            <p:nvPr/>
          </p:nvSpPr>
          <p:spPr>
            <a:xfrm flipH="1">
              <a:off x="6778528" y="1759744"/>
              <a:ext cx="88900" cy="190500"/>
            </a:xfrm>
            <a:custGeom>
              <a:avLst/>
              <a:gdLst/>
              <a:ahLst/>
              <a:cxnLst/>
              <a:rect l="0" t="0" r="0" b="0"/>
              <a:pathLst>
                <a:path w="120000" h="120000" extrusionOk="0">
                  <a:moveTo>
                    <a:pt x="114782" y="96969"/>
                  </a:moveTo>
                  <a:cubicBezTo>
                    <a:pt x="117391" y="104242"/>
                    <a:pt x="114782" y="110303"/>
                    <a:pt x="109565" y="115151"/>
                  </a:cubicBezTo>
                  <a:cubicBezTo>
                    <a:pt x="106956" y="116363"/>
                    <a:pt x="104347" y="118787"/>
                    <a:pt x="101739" y="119999"/>
                  </a:cubicBezTo>
                  <a:cubicBezTo>
                    <a:pt x="114782" y="116363"/>
                    <a:pt x="120000" y="109090"/>
                    <a:pt x="117391" y="101818"/>
                  </a:cubicBezTo>
                  <a:cubicBezTo>
                    <a:pt x="114782" y="96969"/>
                    <a:pt x="114782" y="96969"/>
                    <a:pt x="114782" y="96969"/>
                  </a:cubicBezTo>
                  <a:moveTo>
                    <a:pt x="10434" y="0"/>
                  </a:moveTo>
                  <a:cubicBezTo>
                    <a:pt x="2608" y="1212"/>
                    <a:pt x="2608" y="1212"/>
                    <a:pt x="2608" y="1212"/>
                  </a:cubicBezTo>
                  <a:cubicBezTo>
                    <a:pt x="2608" y="1212"/>
                    <a:pt x="0" y="1212"/>
                    <a:pt x="0" y="1212"/>
                  </a:cubicBezTo>
                  <a:cubicBezTo>
                    <a:pt x="0" y="1212"/>
                    <a:pt x="0" y="2424"/>
                    <a:pt x="0" y="2424"/>
                  </a:cubicBezTo>
                  <a:cubicBezTo>
                    <a:pt x="2608" y="1212"/>
                    <a:pt x="7826" y="1212"/>
                    <a:pt x="10434" y="0"/>
                  </a:cubicBezTo>
                </a:path>
              </a:pathLst>
            </a:custGeom>
            <a:solidFill>
              <a:srgbClr val="2F1C1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58" name="Shape 258"/>
            <p:cNvSpPr/>
            <p:nvPr/>
          </p:nvSpPr>
          <p:spPr>
            <a:xfrm flipH="1">
              <a:off x="6780115" y="1759744"/>
              <a:ext cx="93663" cy="182563"/>
            </a:xfrm>
            <a:custGeom>
              <a:avLst/>
              <a:gdLst/>
              <a:ahLst/>
              <a:cxnLst/>
              <a:rect l="0" t="0" r="0" b="0"/>
              <a:pathLst>
                <a:path w="120000" h="120000" extrusionOk="0">
                  <a:moveTo>
                    <a:pt x="30000" y="0"/>
                  </a:moveTo>
                  <a:cubicBezTo>
                    <a:pt x="27500" y="0"/>
                    <a:pt x="22500" y="0"/>
                    <a:pt x="20000" y="0"/>
                  </a:cubicBezTo>
                  <a:cubicBezTo>
                    <a:pt x="17500" y="0"/>
                    <a:pt x="17500" y="0"/>
                    <a:pt x="17500" y="0"/>
                  </a:cubicBezTo>
                  <a:cubicBezTo>
                    <a:pt x="15000" y="1263"/>
                    <a:pt x="10000" y="1263"/>
                    <a:pt x="7500" y="2526"/>
                  </a:cubicBezTo>
                  <a:cubicBezTo>
                    <a:pt x="5000" y="3789"/>
                    <a:pt x="2500" y="3789"/>
                    <a:pt x="0" y="5052"/>
                  </a:cubicBezTo>
                  <a:cubicBezTo>
                    <a:pt x="0" y="5052"/>
                    <a:pt x="2500" y="5052"/>
                    <a:pt x="2500" y="5052"/>
                  </a:cubicBezTo>
                  <a:cubicBezTo>
                    <a:pt x="20000" y="2526"/>
                    <a:pt x="20000" y="2526"/>
                    <a:pt x="20000" y="2526"/>
                  </a:cubicBezTo>
                  <a:cubicBezTo>
                    <a:pt x="22500" y="2526"/>
                    <a:pt x="25000" y="2526"/>
                    <a:pt x="30000" y="2526"/>
                  </a:cubicBezTo>
                  <a:cubicBezTo>
                    <a:pt x="45000" y="2526"/>
                    <a:pt x="60000" y="7578"/>
                    <a:pt x="65000" y="16421"/>
                  </a:cubicBezTo>
                  <a:cubicBezTo>
                    <a:pt x="112500" y="109894"/>
                    <a:pt x="112500" y="109894"/>
                    <a:pt x="112500" y="109894"/>
                  </a:cubicBezTo>
                  <a:cubicBezTo>
                    <a:pt x="112500" y="113684"/>
                    <a:pt x="112500" y="116210"/>
                    <a:pt x="112500" y="120000"/>
                  </a:cubicBezTo>
                  <a:cubicBezTo>
                    <a:pt x="117500" y="114947"/>
                    <a:pt x="120000" y="108631"/>
                    <a:pt x="117500" y="101052"/>
                  </a:cubicBezTo>
                  <a:cubicBezTo>
                    <a:pt x="72500" y="16421"/>
                    <a:pt x="72500" y="16421"/>
                    <a:pt x="72500" y="16421"/>
                  </a:cubicBezTo>
                  <a:cubicBezTo>
                    <a:pt x="72500" y="12631"/>
                    <a:pt x="67500" y="10105"/>
                    <a:pt x="65000" y="7578"/>
                  </a:cubicBezTo>
                  <a:cubicBezTo>
                    <a:pt x="55000" y="2526"/>
                    <a:pt x="42500" y="0"/>
                    <a:pt x="30000" y="0"/>
                  </a:cubicBezTo>
                </a:path>
              </a:pathLst>
            </a:custGeom>
            <a:solidFill>
              <a:srgbClr val="525059"/>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59" name="Shape 259"/>
            <p:cNvSpPr/>
            <p:nvPr/>
          </p:nvSpPr>
          <p:spPr>
            <a:xfrm flipH="1">
              <a:off x="6849965" y="1770857"/>
              <a:ext cx="15875" cy="19049"/>
            </a:xfrm>
            <a:custGeom>
              <a:avLst/>
              <a:gdLst/>
              <a:ahLst/>
              <a:cxnLst/>
              <a:rect l="0" t="0" r="0" b="0"/>
              <a:pathLst>
                <a:path w="120000" h="120000" extrusionOk="0">
                  <a:moveTo>
                    <a:pt x="30000" y="84000"/>
                  </a:moveTo>
                  <a:cubicBezTo>
                    <a:pt x="15000" y="36000"/>
                    <a:pt x="15000" y="36000"/>
                    <a:pt x="15000" y="36000"/>
                  </a:cubicBezTo>
                  <a:cubicBezTo>
                    <a:pt x="0" y="24000"/>
                    <a:pt x="15000" y="0"/>
                    <a:pt x="45000" y="0"/>
                  </a:cubicBezTo>
                  <a:cubicBezTo>
                    <a:pt x="60000" y="0"/>
                    <a:pt x="90000" y="0"/>
                    <a:pt x="90000" y="24000"/>
                  </a:cubicBezTo>
                  <a:cubicBezTo>
                    <a:pt x="105000" y="72000"/>
                    <a:pt x="105000" y="72000"/>
                    <a:pt x="105000" y="72000"/>
                  </a:cubicBezTo>
                  <a:cubicBezTo>
                    <a:pt x="120000" y="84000"/>
                    <a:pt x="105000" y="108000"/>
                    <a:pt x="75000" y="108000"/>
                  </a:cubicBezTo>
                  <a:cubicBezTo>
                    <a:pt x="60000" y="120000"/>
                    <a:pt x="30000" y="108000"/>
                    <a:pt x="30000" y="84000"/>
                  </a:cubicBezTo>
                  <a:close/>
                </a:path>
              </a:pathLst>
            </a:custGeom>
            <a:solidFill>
              <a:srgbClr val="38364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60" name="Shape 260"/>
            <p:cNvSpPr/>
            <p:nvPr/>
          </p:nvSpPr>
          <p:spPr>
            <a:xfrm flipH="1">
              <a:off x="6783290" y="1810544"/>
              <a:ext cx="115888" cy="123824"/>
            </a:xfrm>
            <a:custGeom>
              <a:avLst/>
              <a:gdLst/>
              <a:ahLst/>
              <a:cxnLst/>
              <a:rect l="0" t="0" r="0" b="0"/>
              <a:pathLst>
                <a:path w="120000" h="120000" extrusionOk="0">
                  <a:moveTo>
                    <a:pt x="113898" y="63750"/>
                  </a:moveTo>
                  <a:cubicBezTo>
                    <a:pt x="69152" y="120000"/>
                    <a:pt x="69152" y="120000"/>
                    <a:pt x="69152" y="120000"/>
                  </a:cubicBezTo>
                  <a:cubicBezTo>
                    <a:pt x="0" y="95625"/>
                    <a:pt x="0" y="95625"/>
                    <a:pt x="0" y="95625"/>
                  </a:cubicBezTo>
                  <a:cubicBezTo>
                    <a:pt x="20338" y="22500"/>
                    <a:pt x="20338" y="22500"/>
                    <a:pt x="20338" y="22500"/>
                  </a:cubicBezTo>
                  <a:cubicBezTo>
                    <a:pt x="26440" y="7500"/>
                    <a:pt x="56949" y="0"/>
                    <a:pt x="75254" y="7500"/>
                  </a:cubicBezTo>
                  <a:cubicBezTo>
                    <a:pt x="93559" y="13125"/>
                    <a:pt x="120000" y="48750"/>
                    <a:pt x="113898" y="63750"/>
                  </a:cubicBezTo>
                  <a:close/>
                </a:path>
              </a:pathLst>
            </a:custGeom>
            <a:solidFill>
              <a:srgbClr val="BB9E7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61" name="Shape 261"/>
            <p:cNvSpPr/>
            <p:nvPr/>
          </p:nvSpPr>
          <p:spPr>
            <a:xfrm flipH="1">
              <a:off x="6765827" y="1885157"/>
              <a:ext cx="214312" cy="323850"/>
            </a:xfrm>
            <a:custGeom>
              <a:avLst/>
              <a:gdLst/>
              <a:ahLst/>
              <a:cxnLst/>
              <a:rect l="0" t="0" r="0" b="0"/>
              <a:pathLst>
                <a:path w="120000" h="120000" extrusionOk="0">
                  <a:moveTo>
                    <a:pt x="26181" y="120000"/>
                  </a:moveTo>
                  <a:cubicBezTo>
                    <a:pt x="20727" y="120000"/>
                    <a:pt x="15272" y="119285"/>
                    <a:pt x="10909" y="116428"/>
                  </a:cubicBezTo>
                  <a:cubicBezTo>
                    <a:pt x="3272" y="112857"/>
                    <a:pt x="0" y="105714"/>
                    <a:pt x="4363" y="99285"/>
                  </a:cubicBezTo>
                  <a:cubicBezTo>
                    <a:pt x="46909" y="0"/>
                    <a:pt x="46909" y="0"/>
                    <a:pt x="46909" y="0"/>
                  </a:cubicBezTo>
                  <a:cubicBezTo>
                    <a:pt x="91636" y="10714"/>
                    <a:pt x="91636" y="10714"/>
                    <a:pt x="91636" y="10714"/>
                  </a:cubicBezTo>
                  <a:cubicBezTo>
                    <a:pt x="68727" y="68571"/>
                    <a:pt x="68727" y="68571"/>
                    <a:pt x="68727" y="68571"/>
                  </a:cubicBezTo>
                  <a:cubicBezTo>
                    <a:pt x="68727" y="68571"/>
                    <a:pt x="91636" y="49285"/>
                    <a:pt x="111272" y="43571"/>
                  </a:cubicBezTo>
                  <a:cubicBezTo>
                    <a:pt x="120000" y="92142"/>
                    <a:pt x="120000" y="92142"/>
                    <a:pt x="120000" y="92142"/>
                  </a:cubicBezTo>
                  <a:cubicBezTo>
                    <a:pt x="38181" y="117857"/>
                    <a:pt x="38181" y="117857"/>
                    <a:pt x="38181" y="117857"/>
                  </a:cubicBezTo>
                  <a:cubicBezTo>
                    <a:pt x="34909" y="119285"/>
                    <a:pt x="30545" y="120000"/>
                    <a:pt x="26181" y="120000"/>
                  </a:cubicBezTo>
                  <a:close/>
                </a:path>
              </a:pathLst>
            </a:custGeom>
            <a:solidFill>
              <a:schemeClr val="accent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grpSp>
        <p:nvGrpSpPr>
          <p:cNvPr id="262" name="Shape 262"/>
          <p:cNvGrpSpPr/>
          <p:nvPr/>
        </p:nvGrpSpPr>
        <p:grpSpPr>
          <a:xfrm>
            <a:off x="3628040" y="3319396"/>
            <a:ext cx="1977198" cy="3694631"/>
            <a:chOff x="8261350" y="930275"/>
            <a:chExt cx="857249" cy="1601875"/>
          </a:xfrm>
        </p:grpSpPr>
        <p:sp>
          <p:nvSpPr>
            <p:cNvPr id="263" name="Shape 263"/>
            <p:cNvSpPr/>
            <p:nvPr/>
          </p:nvSpPr>
          <p:spPr>
            <a:xfrm>
              <a:off x="8656638" y="1535112"/>
              <a:ext cx="171449" cy="73025"/>
            </a:xfrm>
            <a:prstGeom prst="rect">
              <a:avLst/>
            </a:pr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64" name="Shape 264"/>
            <p:cNvSpPr/>
            <p:nvPr/>
          </p:nvSpPr>
          <p:spPr>
            <a:xfrm>
              <a:off x="8656638" y="1535112"/>
              <a:ext cx="171449" cy="73025"/>
            </a:xfrm>
            <a:prstGeom prst="rect">
              <a:avLst/>
            </a:pr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65" name="Shape 265"/>
            <p:cNvSpPr/>
            <p:nvPr/>
          </p:nvSpPr>
          <p:spPr>
            <a:xfrm>
              <a:off x="8651875" y="1479550"/>
              <a:ext cx="182563" cy="301624"/>
            </a:xfrm>
            <a:custGeom>
              <a:avLst/>
              <a:gdLst/>
              <a:ahLst/>
              <a:cxnLst/>
              <a:rect l="0" t="0" r="0" b="0"/>
              <a:pathLst>
                <a:path w="120000" h="120000" extrusionOk="0">
                  <a:moveTo>
                    <a:pt x="120000" y="30947"/>
                  </a:moveTo>
                  <a:lnTo>
                    <a:pt x="105391" y="26526"/>
                  </a:lnTo>
                  <a:lnTo>
                    <a:pt x="105391" y="0"/>
                  </a:lnTo>
                  <a:lnTo>
                    <a:pt x="13565" y="0"/>
                  </a:lnTo>
                  <a:lnTo>
                    <a:pt x="13565" y="26526"/>
                  </a:lnTo>
                  <a:lnTo>
                    <a:pt x="0" y="30315"/>
                  </a:lnTo>
                  <a:lnTo>
                    <a:pt x="3130" y="108000"/>
                  </a:lnTo>
                  <a:lnTo>
                    <a:pt x="13565" y="108000"/>
                  </a:lnTo>
                  <a:lnTo>
                    <a:pt x="13565" y="120000"/>
                  </a:lnTo>
                  <a:lnTo>
                    <a:pt x="105391" y="120000"/>
                  </a:lnTo>
                  <a:lnTo>
                    <a:pt x="105391" y="108000"/>
                  </a:lnTo>
                  <a:lnTo>
                    <a:pt x="115826" y="108000"/>
                  </a:lnTo>
                  <a:lnTo>
                    <a:pt x="120000" y="30947"/>
                  </a:lnTo>
                  <a:close/>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66" name="Shape 266"/>
            <p:cNvSpPr/>
            <p:nvPr/>
          </p:nvSpPr>
          <p:spPr>
            <a:xfrm>
              <a:off x="8651875" y="1479550"/>
              <a:ext cx="182563" cy="301624"/>
            </a:xfrm>
            <a:custGeom>
              <a:avLst/>
              <a:gdLst/>
              <a:ahLst/>
              <a:cxnLst/>
              <a:rect l="0" t="0" r="0" b="0"/>
              <a:pathLst>
                <a:path w="120000" h="120000" extrusionOk="0">
                  <a:moveTo>
                    <a:pt x="120000" y="30947"/>
                  </a:moveTo>
                  <a:lnTo>
                    <a:pt x="105391" y="26526"/>
                  </a:lnTo>
                  <a:lnTo>
                    <a:pt x="105391" y="0"/>
                  </a:lnTo>
                  <a:lnTo>
                    <a:pt x="13565" y="0"/>
                  </a:lnTo>
                  <a:lnTo>
                    <a:pt x="13565" y="26526"/>
                  </a:lnTo>
                  <a:lnTo>
                    <a:pt x="0" y="30315"/>
                  </a:lnTo>
                  <a:lnTo>
                    <a:pt x="3130" y="108000"/>
                  </a:lnTo>
                  <a:lnTo>
                    <a:pt x="13565" y="108000"/>
                  </a:lnTo>
                  <a:lnTo>
                    <a:pt x="13565" y="120000"/>
                  </a:lnTo>
                  <a:lnTo>
                    <a:pt x="105391" y="120000"/>
                  </a:lnTo>
                  <a:lnTo>
                    <a:pt x="105391" y="108000"/>
                  </a:lnTo>
                  <a:lnTo>
                    <a:pt x="115826" y="108000"/>
                  </a:lnTo>
                  <a:lnTo>
                    <a:pt x="120000" y="30947"/>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67" name="Shape 267"/>
            <p:cNvSpPr/>
            <p:nvPr/>
          </p:nvSpPr>
          <p:spPr>
            <a:xfrm>
              <a:off x="8672513" y="1479550"/>
              <a:ext cx="139699" cy="63500"/>
            </a:xfrm>
            <a:custGeom>
              <a:avLst/>
              <a:gdLst/>
              <a:ahLst/>
              <a:cxnLst/>
              <a:rect l="0" t="0" r="0" b="0"/>
              <a:pathLst>
                <a:path w="120000" h="120000" extrusionOk="0">
                  <a:moveTo>
                    <a:pt x="120000" y="0"/>
                  </a:moveTo>
                  <a:cubicBezTo>
                    <a:pt x="108333" y="0"/>
                    <a:pt x="108333" y="0"/>
                    <a:pt x="108333" y="0"/>
                  </a:cubicBezTo>
                  <a:cubicBezTo>
                    <a:pt x="91666" y="21818"/>
                    <a:pt x="73333" y="32727"/>
                    <a:pt x="60000" y="32727"/>
                  </a:cubicBezTo>
                  <a:cubicBezTo>
                    <a:pt x="46666" y="32727"/>
                    <a:pt x="28333" y="21818"/>
                    <a:pt x="11666" y="0"/>
                  </a:cubicBezTo>
                  <a:cubicBezTo>
                    <a:pt x="0" y="0"/>
                    <a:pt x="0" y="0"/>
                    <a:pt x="0" y="0"/>
                  </a:cubicBezTo>
                  <a:cubicBezTo>
                    <a:pt x="0" y="83636"/>
                    <a:pt x="0" y="83636"/>
                    <a:pt x="0" y="83636"/>
                  </a:cubicBezTo>
                  <a:cubicBezTo>
                    <a:pt x="120000" y="120000"/>
                    <a:pt x="120000" y="120000"/>
                    <a:pt x="120000" y="120000"/>
                  </a:cubicBezTo>
                  <a:cubicBezTo>
                    <a:pt x="120000" y="105454"/>
                    <a:pt x="120000" y="105454"/>
                    <a:pt x="120000" y="105454"/>
                  </a:cubicBezTo>
                  <a:cubicBezTo>
                    <a:pt x="120000" y="0"/>
                    <a:pt x="120000" y="0"/>
                    <a:pt x="120000" y="0"/>
                  </a:cubicBezTo>
                </a:path>
              </a:pathLst>
            </a:custGeom>
            <a:solidFill>
              <a:srgbClr val="DB947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68" name="Shape 268"/>
            <p:cNvSpPr/>
            <p:nvPr/>
          </p:nvSpPr>
          <p:spPr>
            <a:xfrm>
              <a:off x="8506202" y="2247899"/>
              <a:ext cx="462635" cy="284251"/>
            </a:xfrm>
            <a:custGeom>
              <a:avLst/>
              <a:gdLst/>
              <a:ahLst/>
              <a:cxnLst/>
              <a:rect l="0" t="0" r="0" b="0"/>
              <a:pathLst>
                <a:path w="120000" h="120000" extrusionOk="0">
                  <a:moveTo>
                    <a:pt x="67848" y="0"/>
                  </a:moveTo>
                  <a:lnTo>
                    <a:pt x="54252" y="0"/>
                  </a:lnTo>
                  <a:lnTo>
                    <a:pt x="2088" y="0"/>
                  </a:lnTo>
                  <a:cubicBezTo>
                    <a:pt x="696" y="90831"/>
                    <a:pt x="1380" y="27828"/>
                    <a:pt x="0" y="119597"/>
                  </a:cubicBezTo>
                  <a:lnTo>
                    <a:pt x="53688" y="119488"/>
                  </a:lnTo>
                  <a:cubicBezTo>
                    <a:pt x="53736" y="96911"/>
                    <a:pt x="54432" y="113420"/>
                    <a:pt x="55908" y="69692"/>
                  </a:cubicBezTo>
                  <a:lnTo>
                    <a:pt x="66612" y="69692"/>
                  </a:lnTo>
                  <a:cubicBezTo>
                    <a:pt x="67968" y="114821"/>
                    <a:pt x="66648" y="74919"/>
                    <a:pt x="68004" y="120000"/>
                  </a:cubicBezTo>
                  <a:lnTo>
                    <a:pt x="120000" y="119610"/>
                  </a:lnTo>
                  <a:cubicBezTo>
                    <a:pt x="117648" y="22467"/>
                    <a:pt x="121248" y="124922"/>
                    <a:pt x="117252" y="0"/>
                  </a:cubicBezTo>
                  <a:lnTo>
                    <a:pt x="67848" y="0"/>
                  </a:lnTo>
                  <a:close/>
                </a:path>
              </a:pathLst>
            </a:custGeom>
            <a:solidFill>
              <a:srgbClr val="2A293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69" name="Shape 269"/>
            <p:cNvSpPr/>
            <p:nvPr/>
          </p:nvSpPr>
          <p:spPr>
            <a:xfrm>
              <a:off x="8534400" y="1557337"/>
              <a:ext cx="415925" cy="690561"/>
            </a:xfrm>
            <a:custGeom>
              <a:avLst/>
              <a:gdLst/>
              <a:ahLst/>
              <a:cxnLst/>
              <a:rect l="0" t="0" r="0" b="0"/>
              <a:pathLst>
                <a:path w="120000" h="120000" extrusionOk="0">
                  <a:moveTo>
                    <a:pt x="86915" y="0"/>
                  </a:moveTo>
                  <a:cubicBezTo>
                    <a:pt x="85794" y="3351"/>
                    <a:pt x="85794" y="3351"/>
                    <a:pt x="85794" y="3351"/>
                  </a:cubicBezTo>
                  <a:cubicBezTo>
                    <a:pt x="82990" y="7709"/>
                    <a:pt x="76261" y="15083"/>
                    <a:pt x="60560" y="15083"/>
                  </a:cubicBezTo>
                  <a:cubicBezTo>
                    <a:pt x="42616" y="15083"/>
                    <a:pt x="35887" y="5698"/>
                    <a:pt x="33644" y="1675"/>
                  </a:cubicBezTo>
                  <a:cubicBezTo>
                    <a:pt x="33084" y="0"/>
                    <a:pt x="33084" y="0"/>
                    <a:pt x="33084" y="0"/>
                  </a:cubicBezTo>
                  <a:cubicBezTo>
                    <a:pt x="0" y="7374"/>
                    <a:pt x="10093" y="68715"/>
                    <a:pt x="10093" y="68715"/>
                  </a:cubicBezTo>
                  <a:cubicBezTo>
                    <a:pt x="10093" y="120000"/>
                    <a:pt x="10093" y="120000"/>
                    <a:pt x="10093" y="120000"/>
                  </a:cubicBezTo>
                  <a:cubicBezTo>
                    <a:pt x="60000" y="120000"/>
                    <a:pt x="60000" y="120000"/>
                    <a:pt x="60000" y="120000"/>
                  </a:cubicBezTo>
                  <a:cubicBezTo>
                    <a:pt x="112710" y="120000"/>
                    <a:pt x="112710" y="120000"/>
                    <a:pt x="112710" y="120000"/>
                  </a:cubicBezTo>
                  <a:cubicBezTo>
                    <a:pt x="111588" y="68715"/>
                    <a:pt x="111588" y="68715"/>
                    <a:pt x="111588" y="68715"/>
                  </a:cubicBezTo>
                  <a:cubicBezTo>
                    <a:pt x="111588" y="68715"/>
                    <a:pt x="120000" y="7374"/>
                    <a:pt x="86915" y="0"/>
                  </a:cubicBezTo>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70" name="Shape 270"/>
            <p:cNvSpPr/>
            <p:nvPr/>
          </p:nvSpPr>
          <p:spPr>
            <a:xfrm>
              <a:off x="8710613" y="1608137"/>
              <a:ext cx="65087" cy="52387"/>
            </a:xfrm>
            <a:custGeom>
              <a:avLst/>
              <a:gdLst/>
              <a:ahLst/>
              <a:cxnLst/>
              <a:rect l="0" t="0" r="0" b="0"/>
              <a:pathLst>
                <a:path w="120000" h="120000" extrusionOk="0">
                  <a:moveTo>
                    <a:pt x="120000" y="61818"/>
                  </a:moveTo>
                  <a:lnTo>
                    <a:pt x="96585" y="120000"/>
                  </a:lnTo>
                  <a:lnTo>
                    <a:pt x="20487" y="120000"/>
                  </a:lnTo>
                  <a:lnTo>
                    <a:pt x="0" y="61818"/>
                  </a:lnTo>
                  <a:lnTo>
                    <a:pt x="58536" y="0"/>
                  </a:lnTo>
                  <a:lnTo>
                    <a:pt x="120000" y="61818"/>
                  </a:lnTo>
                  <a:close/>
                </a:path>
              </a:pathLst>
            </a:custGeom>
            <a:solidFill>
              <a:srgbClr val="B3101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71" name="Shape 271"/>
            <p:cNvSpPr/>
            <p:nvPr/>
          </p:nvSpPr>
          <p:spPr>
            <a:xfrm>
              <a:off x="8626475" y="1543050"/>
              <a:ext cx="115888" cy="109537"/>
            </a:xfrm>
            <a:custGeom>
              <a:avLst/>
              <a:gdLst/>
              <a:ahLst/>
              <a:cxnLst/>
              <a:rect l="0" t="0" r="0" b="0"/>
              <a:pathLst>
                <a:path w="120000" h="120000" extrusionOk="0">
                  <a:moveTo>
                    <a:pt x="119999" y="71304"/>
                  </a:moveTo>
                  <a:lnTo>
                    <a:pt x="75616" y="120000"/>
                  </a:lnTo>
                  <a:lnTo>
                    <a:pt x="0" y="24347"/>
                  </a:lnTo>
                  <a:lnTo>
                    <a:pt x="47671" y="0"/>
                  </a:lnTo>
                  <a:lnTo>
                    <a:pt x="64109" y="15652"/>
                  </a:lnTo>
                  <a:lnTo>
                    <a:pt x="119999" y="71304"/>
                  </a:lnTo>
                  <a:close/>
                </a:path>
              </a:pathLst>
            </a:custGeom>
            <a:solidFill>
              <a:srgbClr val="E6E7E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72" name="Shape 272"/>
            <p:cNvSpPr/>
            <p:nvPr/>
          </p:nvSpPr>
          <p:spPr>
            <a:xfrm>
              <a:off x="8742363" y="1543050"/>
              <a:ext cx="117474" cy="109537"/>
            </a:xfrm>
            <a:custGeom>
              <a:avLst/>
              <a:gdLst/>
              <a:ahLst/>
              <a:cxnLst/>
              <a:rect l="0" t="0" r="0" b="0"/>
              <a:pathLst>
                <a:path w="120000" h="120000" extrusionOk="0">
                  <a:moveTo>
                    <a:pt x="71351" y="0"/>
                  </a:moveTo>
                  <a:lnTo>
                    <a:pt x="0" y="71304"/>
                  </a:lnTo>
                  <a:lnTo>
                    <a:pt x="43783" y="120000"/>
                  </a:lnTo>
                  <a:lnTo>
                    <a:pt x="120000" y="24347"/>
                  </a:lnTo>
                  <a:lnTo>
                    <a:pt x="71351" y="0"/>
                  </a:lnTo>
                  <a:close/>
                </a:path>
              </a:pathLst>
            </a:custGeom>
            <a:solidFill>
              <a:srgbClr val="E6E7E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73" name="Shape 273"/>
            <p:cNvSpPr/>
            <p:nvPr/>
          </p:nvSpPr>
          <p:spPr>
            <a:xfrm>
              <a:off x="8705850" y="1665288"/>
              <a:ext cx="74612" cy="573086"/>
            </a:xfrm>
            <a:custGeom>
              <a:avLst/>
              <a:gdLst/>
              <a:ahLst/>
              <a:cxnLst/>
              <a:rect l="0" t="0" r="0" b="0"/>
              <a:pathLst>
                <a:path w="120000" h="120000" extrusionOk="0">
                  <a:moveTo>
                    <a:pt x="91914" y="0"/>
                  </a:moveTo>
                  <a:lnTo>
                    <a:pt x="120000" y="111357"/>
                  </a:lnTo>
                  <a:lnTo>
                    <a:pt x="58723" y="120000"/>
                  </a:lnTo>
                  <a:lnTo>
                    <a:pt x="0" y="111357"/>
                  </a:lnTo>
                  <a:lnTo>
                    <a:pt x="25531" y="0"/>
                  </a:lnTo>
                  <a:lnTo>
                    <a:pt x="91914" y="0"/>
                  </a:lnTo>
                  <a:close/>
                </a:path>
              </a:pathLst>
            </a:custGeom>
            <a:solidFill>
              <a:srgbClr val="B30F1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74" name="Shape 274"/>
            <p:cNvSpPr/>
            <p:nvPr/>
          </p:nvSpPr>
          <p:spPr>
            <a:xfrm>
              <a:off x="8434388" y="1552575"/>
              <a:ext cx="617537" cy="833436"/>
            </a:xfrm>
            <a:custGeom>
              <a:avLst/>
              <a:gdLst/>
              <a:ahLst/>
              <a:cxnLst/>
              <a:rect l="0" t="0" r="0" b="0"/>
              <a:pathLst>
                <a:path w="120000" h="120000" extrusionOk="0">
                  <a:moveTo>
                    <a:pt x="116603" y="15519"/>
                  </a:moveTo>
                  <a:cubicBezTo>
                    <a:pt x="114339" y="6096"/>
                    <a:pt x="100377" y="6096"/>
                    <a:pt x="78113" y="0"/>
                  </a:cubicBezTo>
                  <a:cubicBezTo>
                    <a:pt x="60000" y="54318"/>
                    <a:pt x="60000" y="54318"/>
                    <a:pt x="60000" y="54318"/>
                  </a:cubicBezTo>
                  <a:cubicBezTo>
                    <a:pt x="41886" y="0"/>
                    <a:pt x="41886" y="0"/>
                    <a:pt x="41886" y="0"/>
                  </a:cubicBezTo>
                  <a:cubicBezTo>
                    <a:pt x="19622" y="6096"/>
                    <a:pt x="5660" y="6096"/>
                    <a:pt x="3396" y="15519"/>
                  </a:cubicBezTo>
                  <a:cubicBezTo>
                    <a:pt x="0" y="30484"/>
                    <a:pt x="11698" y="37136"/>
                    <a:pt x="11698" y="37136"/>
                  </a:cubicBezTo>
                  <a:cubicBezTo>
                    <a:pt x="11698" y="37136"/>
                    <a:pt x="12830" y="103926"/>
                    <a:pt x="11320" y="120000"/>
                  </a:cubicBezTo>
                  <a:cubicBezTo>
                    <a:pt x="56603" y="120000"/>
                    <a:pt x="56603" y="120000"/>
                    <a:pt x="56603" y="120000"/>
                  </a:cubicBezTo>
                  <a:cubicBezTo>
                    <a:pt x="60000" y="108360"/>
                    <a:pt x="60000" y="108360"/>
                    <a:pt x="60000" y="108360"/>
                  </a:cubicBezTo>
                  <a:cubicBezTo>
                    <a:pt x="63396" y="120000"/>
                    <a:pt x="63396" y="120000"/>
                    <a:pt x="63396" y="120000"/>
                  </a:cubicBezTo>
                  <a:cubicBezTo>
                    <a:pt x="108679" y="120000"/>
                    <a:pt x="108679" y="120000"/>
                    <a:pt x="108679" y="120000"/>
                  </a:cubicBezTo>
                  <a:cubicBezTo>
                    <a:pt x="107169" y="103926"/>
                    <a:pt x="108301" y="37136"/>
                    <a:pt x="108301" y="37136"/>
                  </a:cubicBezTo>
                  <a:cubicBezTo>
                    <a:pt x="108301" y="37136"/>
                    <a:pt x="120000" y="30484"/>
                    <a:pt x="116603" y="15519"/>
                  </a:cubicBezTo>
                </a:path>
              </a:pathLst>
            </a:cu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75" name="Shape 275"/>
            <p:cNvSpPr/>
            <p:nvPr/>
          </p:nvSpPr>
          <p:spPr>
            <a:xfrm>
              <a:off x="8599488" y="1535112"/>
              <a:ext cx="142875" cy="395287"/>
            </a:xfrm>
            <a:custGeom>
              <a:avLst/>
              <a:gdLst/>
              <a:ahLst/>
              <a:cxnLst/>
              <a:rect l="0" t="0" r="0" b="0"/>
              <a:pathLst>
                <a:path w="120000" h="120000" extrusionOk="0">
                  <a:moveTo>
                    <a:pt x="0" y="9156"/>
                  </a:moveTo>
                  <a:lnTo>
                    <a:pt x="1333" y="29397"/>
                  </a:lnTo>
                  <a:lnTo>
                    <a:pt x="29333" y="38072"/>
                  </a:lnTo>
                  <a:lnTo>
                    <a:pt x="8000" y="48674"/>
                  </a:lnTo>
                  <a:lnTo>
                    <a:pt x="120000" y="120000"/>
                  </a:lnTo>
                  <a:lnTo>
                    <a:pt x="48000" y="0"/>
                  </a:lnTo>
                  <a:lnTo>
                    <a:pt x="0" y="9156"/>
                  </a:lnTo>
                  <a:close/>
                </a:path>
              </a:pathLst>
            </a:custGeom>
            <a:solidFill>
              <a:srgbClr val="4F4C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76" name="Shape 276"/>
            <p:cNvSpPr/>
            <p:nvPr/>
          </p:nvSpPr>
          <p:spPr>
            <a:xfrm>
              <a:off x="8599488" y="1535112"/>
              <a:ext cx="142875" cy="395287"/>
            </a:xfrm>
            <a:custGeom>
              <a:avLst/>
              <a:gdLst/>
              <a:ahLst/>
              <a:cxnLst/>
              <a:rect l="0" t="0" r="0" b="0"/>
              <a:pathLst>
                <a:path w="120000" h="120000" extrusionOk="0">
                  <a:moveTo>
                    <a:pt x="0" y="9156"/>
                  </a:moveTo>
                  <a:lnTo>
                    <a:pt x="1333" y="29397"/>
                  </a:lnTo>
                  <a:lnTo>
                    <a:pt x="29333" y="38072"/>
                  </a:lnTo>
                  <a:lnTo>
                    <a:pt x="8000" y="48674"/>
                  </a:lnTo>
                  <a:lnTo>
                    <a:pt x="120000" y="120000"/>
                  </a:lnTo>
                  <a:lnTo>
                    <a:pt x="48000" y="0"/>
                  </a:lnTo>
                  <a:lnTo>
                    <a:pt x="0" y="9156"/>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77" name="Shape 277"/>
            <p:cNvSpPr/>
            <p:nvPr/>
          </p:nvSpPr>
          <p:spPr>
            <a:xfrm>
              <a:off x="8742363" y="1535112"/>
              <a:ext cx="144462" cy="395287"/>
            </a:xfrm>
            <a:custGeom>
              <a:avLst/>
              <a:gdLst/>
              <a:ahLst/>
              <a:cxnLst/>
              <a:rect l="0" t="0" r="0" b="0"/>
              <a:pathLst>
                <a:path w="120000" h="120000" extrusionOk="0">
                  <a:moveTo>
                    <a:pt x="120000" y="9156"/>
                  </a:moveTo>
                  <a:lnTo>
                    <a:pt x="118681" y="29397"/>
                  </a:lnTo>
                  <a:lnTo>
                    <a:pt x="90989" y="38072"/>
                  </a:lnTo>
                  <a:lnTo>
                    <a:pt x="112087" y="48674"/>
                  </a:lnTo>
                  <a:lnTo>
                    <a:pt x="0" y="120000"/>
                  </a:lnTo>
                  <a:lnTo>
                    <a:pt x="71208" y="0"/>
                  </a:lnTo>
                  <a:lnTo>
                    <a:pt x="120000" y="9156"/>
                  </a:lnTo>
                  <a:close/>
                </a:path>
              </a:pathLst>
            </a:custGeom>
            <a:solidFill>
              <a:srgbClr val="4F4C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78" name="Shape 278"/>
            <p:cNvSpPr/>
            <p:nvPr/>
          </p:nvSpPr>
          <p:spPr>
            <a:xfrm>
              <a:off x="8543925" y="1800225"/>
              <a:ext cx="141287" cy="246062"/>
            </a:xfrm>
            <a:custGeom>
              <a:avLst/>
              <a:gdLst/>
              <a:ahLst/>
              <a:cxnLst/>
              <a:rect l="0" t="0" r="0" b="0"/>
              <a:pathLst>
                <a:path w="120000" h="120000" extrusionOk="0">
                  <a:moveTo>
                    <a:pt x="0" y="101102"/>
                  </a:moveTo>
                  <a:cubicBezTo>
                    <a:pt x="0" y="18897"/>
                    <a:pt x="0" y="18897"/>
                    <a:pt x="0" y="18897"/>
                  </a:cubicBezTo>
                  <a:cubicBezTo>
                    <a:pt x="0" y="8503"/>
                    <a:pt x="15000" y="0"/>
                    <a:pt x="33333" y="0"/>
                  </a:cubicBezTo>
                  <a:cubicBezTo>
                    <a:pt x="86666" y="0"/>
                    <a:pt x="86666" y="0"/>
                    <a:pt x="86666" y="0"/>
                  </a:cubicBezTo>
                  <a:cubicBezTo>
                    <a:pt x="105000" y="0"/>
                    <a:pt x="120000" y="8503"/>
                    <a:pt x="120000" y="18897"/>
                  </a:cubicBezTo>
                  <a:cubicBezTo>
                    <a:pt x="120000" y="101102"/>
                    <a:pt x="120000" y="101102"/>
                    <a:pt x="120000" y="101102"/>
                  </a:cubicBezTo>
                  <a:cubicBezTo>
                    <a:pt x="120000" y="111496"/>
                    <a:pt x="105000" y="120000"/>
                    <a:pt x="86666" y="120000"/>
                  </a:cubicBezTo>
                  <a:cubicBezTo>
                    <a:pt x="33333" y="120000"/>
                    <a:pt x="33333" y="120000"/>
                    <a:pt x="33333" y="120000"/>
                  </a:cubicBezTo>
                  <a:cubicBezTo>
                    <a:pt x="15000" y="120000"/>
                    <a:pt x="0" y="111496"/>
                    <a:pt x="0" y="101102"/>
                  </a:cubicBezTo>
                </a:path>
              </a:pathLst>
            </a:custGeom>
            <a:solidFill>
              <a:srgbClr val="68667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79" name="Shape 279"/>
            <p:cNvSpPr/>
            <p:nvPr/>
          </p:nvSpPr>
          <p:spPr>
            <a:xfrm>
              <a:off x="8548688" y="1800225"/>
              <a:ext cx="136524" cy="241299"/>
            </a:xfrm>
            <a:custGeom>
              <a:avLst/>
              <a:gdLst/>
              <a:ahLst/>
              <a:cxnLst/>
              <a:rect l="0" t="0" r="0" b="0"/>
              <a:pathLst>
                <a:path w="120000" h="120000" extrusionOk="0">
                  <a:moveTo>
                    <a:pt x="94285" y="0"/>
                  </a:moveTo>
                  <a:cubicBezTo>
                    <a:pt x="22285" y="0"/>
                    <a:pt x="22285" y="0"/>
                    <a:pt x="22285" y="0"/>
                  </a:cubicBezTo>
                  <a:cubicBezTo>
                    <a:pt x="12000" y="0"/>
                    <a:pt x="3428" y="3840"/>
                    <a:pt x="0" y="7680"/>
                  </a:cubicBezTo>
                  <a:cubicBezTo>
                    <a:pt x="1714" y="7680"/>
                    <a:pt x="3428" y="6720"/>
                    <a:pt x="5142" y="6720"/>
                  </a:cubicBezTo>
                  <a:cubicBezTo>
                    <a:pt x="12000" y="2880"/>
                    <a:pt x="20571" y="0"/>
                    <a:pt x="30857" y="0"/>
                  </a:cubicBezTo>
                  <a:cubicBezTo>
                    <a:pt x="85714" y="0"/>
                    <a:pt x="85714" y="0"/>
                    <a:pt x="85714" y="0"/>
                  </a:cubicBezTo>
                  <a:cubicBezTo>
                    <a:pt x="104571" y="0"/>
                    <a:pt x="120000" y="8640"/>
                    <a:pt x="120000" y="19200"/>
                  </a:cubicBezTo>
                  <a:cubicBezTo>
                    <a:pt x="120000" y="102720"/>
                    <a:pt x="120000" y="102720"/>
                    <a:pt x="120000" y="102720"/>
                  </a:cubicBezTo>
                  <a:cubicBezTo>
                    <a:pt x="120000" y="108480"/>
                    <a:pt x="114857" y="113280"/>
                    <a:pt x="108000" y="117120"/>
                  </a:cubicBezTo>
                  <a:cubicBezTo>
                    <a:pt x="108000" y="118080"/>
                    <a:pt x="108000" y="119040"/>
                    <a:pt x="106285" y="120000"/>
                  </a:cubicBezTo>
                  <a:cubicBezTo>
                    <a:pt x="114857" y="118080"/>
                    <a:pt x="120000" y="113280"/>
                    <a:pt x="120000" y="107520"/>
                  </a:cubicBezTo>
                  <a:cubicBezTo>
                    <a:pt x="120000" y="14400"/>
                    <a:pt x="120000" y="14400"/>
                    <a:pt x="120000" y="14400"/>
                  </a:cubicBezTo>
                  <a:cubicBezTo>
                    <a:pt x="120000" y="14400"/>
                    <a:pt x="120000" y="14400"/>
                    <a:pt x="120000" y="13440"/>
                  </a:cubicBezTo>
                  <a:cubicBezTo>
                    <a:pt x="109714" y="2880"/>
                    <a:pt x="109714" y="2880"/>
                    <a:pt x="109714" y="2880"/>
                  </a:cubicBezTo>
                  <a:cubicBezTo>
                    <a:pt x="104571" y="960"/>
                    <a:pt x="99428" y="0"/>
                    <a:pt x="94285" y="0"/>
                  </a:cubicBezTo>
                </a:path>
              </a:pathLst>
            </a:custGeom>
            <a:solidFill>
              <a:srgbClr val="27262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80" name="Shape 280"/>
            <p:cNvSpPr/>
            <p:nvPr/>
          </p:nvSpPr>
          <p:spPr>
            <a:xfrm>
              <a:off x="8672513" y="1806575"/>
              <a:ext cx="12699" cy="20636"/>
            </a:xfrm>
            <a:custGeom>
              <a:avLst/>
              <a:gdLst/>
              <a:ahLst/>
              <a:cxnLst/>
              <a:rect l="0" t="0" r="0" b="0"/>
              <a:pathLst>
                <a:path w="120000" h="120000" extrusionOk="0">
                  <a:moveTo>
                    <a:pt x="0" y="0"/>
                  </a:moveTo>
                  <a:cubicBezTo>
                    <a:pt x="120000" y="120000"/>
                    <a:pt x="120000" y="120000"/>
                    <a:pt x="120000" y="120000"/>
                  </a:cubicBezTo>
                  <a:cubicBezTo>
                    <a:pt x="120000" y="76363"/>
                    <a:pt x="60000" y="32727"/>
                    <a:pt x="0" y="0"/>
                  </a:cubicBezTo>
                </a:path>
              </a:pathLst>
            </a:custGeom>
            <a:solidFill>
              <a:srgbClr val="3E3C3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81" name="Shape 281"/>
            <p:cNvSpPr/>
            <p:nvPr/>
          </p:nvSpPr>
          <p:spPr>
            <a:xfrm>
              <a:off x="8555038" y="1800225"/>
              <a:ext cx="130175" cy="234949"/>
            </a:xfrm>
            <a:custGeom>
              <a:avLst/>
              <a:gdLst/>
              <a:ahLst/>
              <a:cxnLst/>
              <a:rect l="0" t="0" r="0" b="0"/>
              <a:pathLst>
                <a:path w="120000" h="120000" extrusionOk="0">
                  <a:moveTo>
                    <a:pt x="84179" y="0"/>
                  </a:moveTo>
                  <a:cubicBezTo>
                    <a:pt x="26865" y="0"/>
                    <a:pt x="26865" y="0"/>
                    <a:pt x="26865" y="0"/>
                  </a:cubicBezTo>
                  <a:cubicBezTo>
                    <a:pt x="16119" y="0"/>
                    <a:pt x="7164" y="2950"/>
                    <a:pt x="0" y="6885"/>
                  </a:cubicBezTo>
                  <a:cubicBezTo>
                    <a:pt x="1791" y="5901"/>
                    <a:pt x="5373" y="5901"/>
                    <a:pt x="7164" y="5901"/>
                  </a:cubicBezTo>
                  <a:cubicBezTo>
                    <a:pt x="82388" y="5901"/>
                    <a:pt x="82388" y="5901"/>
                    <a:pt x="82388" y="5901"/>
                  </a:cubicBezTo>
                  <a:cubicBezTo>
                    <a:pt x="96716" y="5901"/>
                    <a:pt x="109253" y="12786"/>
                    <a:pt x="109253" y="20655"/>
                  </a:cubicBezTo>
                  <a:cubicBezTo>
                    <a:pt x="109253" y="116065"/>
                    <a:pt x="109253" y="116065"/>
                    <a:pt x="109253" y="116065"/>
                  </a:cubicBezTo>
                  <a:cubicBezTo>
                    <a:pt x="109253" y="117049"/>
                    <a:pt x="109253" y="119016"/>
                    <a:pt x="107462" y="120000"/>
                  </a:cubicBezTo>
                  <a:cubicBezTo>
                    <a:pt x="114626" y="116065"/>
                    <a:pt x="120000" y="111147"/>
                    <a:pt x="120000" y="105245"/>
                  </a:cubicBezTo>
                  <a:cubicBezTo>
                    <a:pt x="120000" y="19672"/>
                    <a:pt x="120000" y="19672"/>
                    <a:pt x="120000" y="19672"/>
                  </a:cubicBezTo>
                  <a:cubicBezTo>
                    <a:pt x="120000" y="8852"/>
                    <a:pt x="103880" y="0"/>
                    <a:pt x="84179" y="0"/>
                  </a:cubicBezTo>
                </a:path>
              </a:pathLst>
            </a:custGeom>
            <a:solidFill>
              <a:srgbClr val="525059"/>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82" name="Shape 282"/>
            <p:cNvSpPr/>
            <p:nvPr/>
          </p:nvSpPr>
          <p:spPr>
            <a:xfrm>
              <a:off x="8602663" y="1822450"/>
              <a:ext cx="23813" cy="20636"/>
            </a:xfrm>
            <a:custGeom>
              <a:avLst/>
              <a:gdLst/>
              <a:ahLst/>
              <a:cxnLst/>
              <a:rect l="0" t="0" r="0" b="0"/>
              <a:pathLst>
                <a:path w="120000" h="120000" extrusionOk="0">
                  <a:moveTo>
                    <a:pt x="0" y="54545"/>
                  </a:moveTo>
                  <a:cubicBezTo>
                    <a:pt x="0" y="54545"/>
                    <a:pt x="0" y="54545"/>
                    <a:pt x="0" y="54545"/>
                  </a:cubicBezTo>
                  <a:cubicBezTo>
                    <a:pt x="0" y="21818"/>
                    <a:pt x="30000" y="0"/>
                    <a:pt x="60000" y="0"/>
                  </a:cubicBezTo>
                  <a:cubicBezTo>
                    <a:pt x="90000" y="0"/>
                    <a:pt x="120000" y="21818"/>
                    <a:pt x="120000" y="54545"/>
                  </a:cubicBezTo>
                  <a:cubicBezTo>
                    <a:pt x="120000" y="87272"/>
                    <a:pt x="90000" y="120000"/>
                    <a:pt x="60000" y="120000"/>
                  </a:cubicBezTo>
                  <a:cubicBezTo>
                    <a:pt x="30000" y="120000"/>
                    <a:pt x="0" y="87272"/>
                    <a:pt x="0" y="54545"/>
                  </a:cubicBezTo>
                  <a:close/>
                </a:path>
              </a:pathLst>
            </a:custGeom>
            <a:solidFill>
              <a:srgbClr val="38364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83" name="Shape 283"/>
            <p:cNvSpPr/>
            <p:nvPr/>
          </p:nvSpPr>
          <p:spPr>
            <a:xfrm>
              <a:off x="9001125" y="2352675"/>
              <a:ext cx="95250" cy="174625"/>
            </a:xfrm>
            <a:custGeom>
              <a:avLst/>
              <a:gdLst/>
              <a:ahLst/>
              <a:cxnLst/>
              <a:rect l="0" t="0" r="0" b="0"/>
              <a:pathLst>
                <a:path w="120000" h="120000" extrusionOk="0">
                  <a:moveTo>
                    <a:pt x="4897" y="83076"/>
                  </a:moveTo>
                  <a:cubicBezTo>
                    <a:pt x="31836" y="0"/>
                    <a:pt x="31836" y="0"/>
                    <a:pt x="31836" y="0"/>
                  </a:cubicBezTo>
                  <a:cubicBezTo>
                    <a:pt x="119999" y="7912"/>
                    <a:pt x="119999" y="7912"/>
                    <a:pt x="119999" y="7912"/>
                  </a:cubicBezTo>
                  <a:cubicBezTo>
                    <a:pt x="93061" y="92307"/>
                    <a:pt x="93061" y="92307"/>
                    <a:pt x="93061" y="92307"/>
                  </a:cubicBezTo>
                  <a:cubicBezTo>
                    <a:pt x="88163" y="108131"/>
                    <a:pt x="63673" y="120000"/>
                    <a:pt x="39183" y="117362"/>
                  </a:cubicBezTo>
                  <a:cubicBezTo>
                    <a:pt x="14693" y="114725"/>
                    <a:pt x="0" y="100219"/>
                    <a:pt x="4897" y="83076"/>
                  </a:cubicBezTo>
                  <a:close/>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84" name="Shape 284"/>
            <p:cNvSpPr/>
            <p:nvPr/>
          </p:nvSpPr>
          <p:spPr>
            <a:xfrm>
              <a:off x="8988425" y="2371725"/>
              <a:ext cx="71437" cy="90486"/>
            </a:xfrm>
            <a:custGeom>
              <a:avLst/>
              <a:gdLst/>
              <a:ahLst/>
              <a:cxnLst/>
              <a:rect l="0" t="0" r="0" b="0"/>
              <a:pathLst>
                <a:path w="120000" h="120000" extrusionOk="0">
                  <a:moveTo>
                    <a:pt x="3243" y="99574"/>
                  </a:moveTo>
                  <a:cubicBezTo>
                    <a:pt x="9729" y="40851"/>
                    <a:pt x="77837" y="5106"/>
                    <a:pt x="81081" y="5106"/>
                  </a:cubicBezTo>
                  <a:cubicBezTo>
                    <a:pt x="90810" y="0"/>
                    <a:pt x="107027" y="2553"/>
                    <a:pt x="113513" y="10212"/>
                  </a:cubicBezTo>
                  <a:cubicBezTo>
                    <a:pt x="120000" y="20425"/>
                    <a:pt x="116756" y="30638"/>
                    <a:pt x="107027" y="38297"/>
                  </a:cubicBezTo>
                  <a:cubicBezTo>
                    <a:pt x="103783" y="38297"/>
                    <a:pt x="55135" y="63829"/>
                    <a:pt x="51891" y="102127"/>
                  </a:cubicBezTo>
                  <a:cubicBezTo>
                    <a:pt x="48648" y="112340"/>
                    <a:pt x="38918" y="120000"/>
                    <a:pt x="25945" y="120000"/>
                  </a:cubicBezTo>
                  <a:cubicBezTo>
                    <a:pt x="9729" y="120000"/>
                    <a:pt x="0" y="109787"/>
                    <a:pt x="3243" y="99574"/>
                  </a:cubicBezTo>
                  <a:close/>
                </a:path>
              </a:pathLst>
            </a:custGeom>
            <a:solidFill>
              <a:srgbClr val="F7CDB9"/>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85" name="Shape 285"/>
            <p:cNvSpPr/>
            <p:nvPr/>
          </p:nvSpPr>
          <p:spPr>
            <a:xfrm>
              <a:off x="8883650" y="1574800"/>
              <a:ext cx="234949" cy="814386"/>
            </a:xfrm>
            <a:custGeom>
              <a:avLst/>
              <a:gdLst/>
              <a:ahLst/>
              <a:cxnLst/>
              <a:rect l="0" t="0" r="0" b="0"/>
              <a:pathLst>
                <a:path w="120000" h="120000" extrusionOk="0">
                  <a:moveTo>
                    <a:pt x="9917" y="0"/>
                  </a:moveTo>
                  <a:cubicBezTo>
                    <a:pt x="55537" y="3981"/>
                    <a:pt x="87272" y="5118"/>
                    <a:pt x="92231" y="13364"/>
                  </a:cubicBezTo>
                  <a:cubicBezTo>
                    <a:pt x="102148" y="28720"/>
                    <a:pt x="112066" y="46066"/>
                    <a:pt x="118016" y="64834"/>
                  </a:cubicBezTo>
                  <a:cubicBezTo>
                    <a:pt x="120000" y="89573"/>
                    <a:pt x="112066" y="120000"/>
                    <a:pt x="112066" y="120000"/>
                  </a:cubicBezTo>
                  <a:cubicBezTo>
                    <a:pt x="65454" y="120000"/>
                    <a:pt x="65454" y="120000"/>
                    <a:pt x="65454" y="120000"/>
                  </a:cubicBezTo>
                  <a:cubicBezTo>
                    <a:pt x="65454" y="119715"/>
                    <a:pt x="64462" y="100379"/>
                    <a:pt x="62479" y="78767"/>
                  </a:cubicBezTo>
                  <a:cubicBezTo>
                    <a:pt x="54545" y="62843"/>
                    <a:pt x="50578" y="56018"/>
                    <a:pt x="49586" y="55734"/>
                  </a:cubicBezTo>
                  <a:cubicBezTo>
                    <a:pt x="0" y="9952"/>
                    <a:pt x="0" y="9952"/>
                    <a:pt x="0" y="9952"/>
                  </a:cubicBezTo>
                  <a:cubicBezTo>
                    <a:pt x="0" y="9668"/>
                    <a:pt x="5950" y="2559"/>
                    <a:pt x="9917" y="0"/>
                  </a:cubicBezTo>
                  <a:close/>
                </a:path>
              </a:pathLst>
            </a:cu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86" name="Shape 286"/>
            <p:cNvSpPr/>
            <p:nvPr/>
          </p:nvSpPr>
          <p:spPr>
            <a:xfrm>
              <a:off x="8482013" y="1900238"/>
              <a:ext cx="134938" cy="95250"/>
            </a:xfrm>
            <a:custGeom>
              <a:avLst/>
              <a:gdLst/>
              <a:ahLst/>
              <a:cxnLst/>
              <a:rect l="0" t="0" r="0" b="0"/>
              <a:pathLst>
                <a:path w="120000" h="120000" extrusionOk="0">
                  <a:moveTo>
                    <a:pt x="81739" y="2448"/>
                  </a:moveTo>
                  <a:cubicBezTo>
                    <a:pt x="81739" y="2448"/>
                    <a:pt x="57391" y="7346"/>
                    <a:pt x="38260" y="7346"/>
                  </a:cubicBezTo>
                  <a:cubicBezTo>
                    <a:pt x="33043" y="9795"/>
                    <a:pt x="29565" y="9795"/>
                    <a:pt x="24347" y="9795"/>
                  </a:cubicBezTo>
                  <a:cubicBezTo>
                    <a:pt x="20869" y="9795"/>
                    <a:pt x="15652" y="9795"/>
                    <a:pt x="12173" y="9795"/>
                  </a:cubicBezTo>
                  <a:cubicBezTo>
                    <a:pt x="5217" y="9795"/>
                    <a:pt x="1739" y="9795"/>
                    <a:pt x="1739" y="9795"/>
                  </a:cubicBezTo>
                  <a:cubicBezTo>
                    <a:pt x="0" y="119999"/>
                    <a:pt x="0" y="119999"/>
                    <a:pt x="0" y="119999"/>
                  </a:cubicBezTo>
                  <a:cubicBezTo>
                    <a:pt x="0" y="119999"/>
                    <a:pt x="5217" y="119999"/>
                    <a:pt x="13913" y="119999"/>
                  </a:cubicBezTo>
                  <a:cubicBezTo>
                    <a:pt x="17391" y="119999"/>
                    <a:pt x="22608" y="119999"/>
                    <a:pt x="27826" y="119999"/>
                  </a:cubicBezTo>
                  <a:cubicBezTo>
                    <a:pt x="33043" y="119999"/>
                    <a:pt x="38260" y="117551"/>
                    <a:pt x="43478" y="117551"/>
                  </a:cubicBezTo>
                  <a:cubicBezTo>
                    <a:pt x="66086" y="115102"/>
                    <a:pt x="92173" y="112653"/>
                    <a:pt x="92173" y="112653"/>
                  </a:cubicBezTo>
                  <a:cubicBezTo>
                    <a:pt x="109565" y="107755"/>
                    <a:pt x="120000" y="80816"/>
                    <a:pt x="116521" y="51428"/>
                  </a:cubicBezTo>
                  <a:cubicBezTo>
                    <a:pt x="113043" y="19591"/>
                    <a:pt x="97391" y="0"/>
                    <a:pt x="81739" y="2448"/>
                  </a:cubicBezTo>
                  <a:close/>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87" name="Shape 287"/>
            <p:cNvSpPr/>
            <p:nvPr/>
          </p:nvSpPr>
          <p:spPr>
            <a:xfrm>
              <a:off x="8494713" y="1879600"/>
              <a:ext cx="63500" cy="68262"/>
            </a:xfrm>
            <a:custGeom>
              <a:avLst/>
              <a:gdLst/>
              <a:ahLst/>
              <a:cxnLst/>
              <a:rect l="0" t="0" r="0" b="0"/>
              <a:pathLst>
                <a:path w="120000" h="120000" extrusionOk="0">
                  <a:moveTo>
                    <a:pt x="94545" y="0"/>
                  </a:moveTo>
                  <a:cubicBezTo>
                    <a:pt x="69090" y="3428"/>
                    <a:pt x="47272" y="20571"/>
                    <a:pt x="32727" y="41142"/>
                  </a:cubicBezTo>
                  <a:cubicBezTo>
                    <a:pt x="14545" y="58285"/>
                    <a:pt x="7272" y="75428"/>
                    <a:pt x="3636" y="75428"/>
                  </a:cubicBezTo>
                  <a:cubicBezTo>
                    <a:pt x="0" y="89142"/>
                    <a:pt x="0" y="102857"/>
                    <a:pt x="10909" y="113142"/>
                  </a:cubicBezTo>
                  <a:cubicBezTo>
                    <a:pt x="18181" y="120000"/>
                    <a:pt x="32727" y="120000"/>
                    <a:pt x="36363" y="106285"/>
                  </a:cubicBezTo>
                  <a:cubicBezTo>
                    <a:pt x="36363" y="106285"/>
                    <a:pt x="40000" y="102857"/>
                    <a:pt x="43636" y="99428"/>
                  </a:cubicBezTo>
                  <a:cubicBezTo>
                    <a:pt x="47272" y="92571"/>
                    <a:pt x="50909" y="89142"/>
                    <a:pt x="54545" y="82285"/>
                  </a:cubicBezTo>
                  <a:cubicBezTo>
                    <a:pt x="69090" y="68571"/>
                    <a:pt x="83636" y="54857"/>
                    <a:pt x="101818" y="51428"/>
                  </a:cubicBezTo>
                  <a:cubicBezTo>
                    <a:pt x="112727" y="51428"/>
                    <a:pt x="120000" y="37714"/>
                    <a:pt x="116363" y="24000"/>
                  </a:cubicBezTo>
                  <a:cubicBezTo>
                    <a:pt x="116363" y="10285"/>
                    <a:pt x="105454" y="0"/>
                    <a:pt x="94545" y="0"/>
                  </a:cubicBezTo>
                  <a:close/>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88" name="Shape 288"/>
            <p:cNvSpPr/>
            <p:nvPr/>
          </p:nvSpPr>
          <p:spPr>
            <a:xfrm>
              <a:off x="8261350" y="1624012"/>
              <a:ext cx="312737" cy="396874"/>
            </a:xfrm>
            <a:custGeom>
              <a:avLst/>
              <a:gdLst/>
              <a:ahLst/>
              <a:cxnLst/>
              <a:rect l="0" t="0" r="0" b="0"/>
              <a:pathLst>
                <a:path w="120000" h="120000" extrusionOk="0">
                  <a:moveTo>
                    <a:pt x="89440" y="118252"/>
                  </a:moveTo>
                  <a:cubicBezTo>
                    <a:pt x="76024" y="118252"/>
                    <a:pt x="37267" y="120000"/>
                    <a:pt x="25341" y="112427"/>
                  </a:cubicBezTo>
                  <a:cubicBezTo>
                    <a:pt x="17142" y="107184"/>
                    <a:pt x="0" y="90291"/>
                    <a:pt x="17888" y="61747"/>
                  </a:cubicBezTo>
                  <a:cubicBezTo>
                    <a:pt x="32795" y="38446"/>
                    <a:pt x="57391" y="16893"/>
                    <a:pt x="79751" y="0"/>
                  </a:cubicBezTo>
                  <a:cubicBezTo>
                    <a:pt x="120000" y="34951"/>
                    <a:pt x="120000" y="34951"/>
                    <a:pt x="120000" y="34951"/>
                  </a:cubicBezTo>
                  <a:cubicBezTo>
                    <a:pt x="99130" y="50679"/>
                    <a:pt x="80496" y="58252"/>
                    <a:pt x="61118" y="75728"/>
                  </a:cubicBezTo>
                  <a:cubicBezTo>
                    <a:pt x="55155" y="80970"/>
                    <a:pt x="57391" y="82718"/>
                    <a:pt x="57391" y="82718"/>
                  </a:cubicBezTo>
                  <a:cubicBezTo>
                    <a:pt x="60372" y="85048"/>
                    <a:pt x="79751" y="83883"/>
                    <a:pt x="92422" y="82718"/>
                  </a:cubicBezTo>
                  <a:cubicBezTo>
                    <a:pt x="95403" y="117669"/>
                    <a:pt x="95403" y="117669"/>
                    <a:pt x="95403" y="117669"/>
                  </a:cubicBezTo>
                  <a:cubicBezTo>
                    <a:pt x="91677" y="118252"/>
                    <a:pt x="93913" y="118252"/>
                    <a:pt x="89440" y="118252"/>
                  </a:cubicBezTo>
                  <a:close/>
                </a:path>
              </a:pathLst>
            </a:cu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89" name="Shape 289"/>
            <p:cNvSpPr/>
            <p:nvPr/>
          </p:nvSpPr>
          <p:spPr>
            <a:xfrm>
              <a:off x="8567738" y="1057275"/>
              <a:ext cx="350837" cy="439736"/>
            </a:xfrm>
            <a:custGeom>
              <a:avLst/>
              <a:gdLst/>
              <a:ahLst/>
              <a:cxnLst/>
              <a:rect l="0" t="0" r="0" b="0"/>
              <a:pathLst>
                <a:path w="120000" h="120000" extrusionOk="0">
                  <a:moveTo>
                    <a:pt x="112666" y="56315"/>
                  </a:moveTo>
                  <a:cubicBezTo>
                    <a:pt x="114000" y="39473"/>
                    <a:pt x="114000" y="39473"/>
                    <a:pt x="114000" y="39473"/>
                  </a:cubicBezTo>
                  <a:cubicBezTo>
                    <a:pt x="114000" y="17368"/>
                    <a:pt x="87333" y="0"/>
                    <a:pt x="60000" y="0"/>
                  </a:cubicBezTo>
                  <a:cubicBezTo>
                    <a:pt x="32666" y="0"/>
                    <a:pt x="6000" y="17368"/>
                    <a:pt x="6000" y="39473"/>
                  </a:cubicBezTo>
                  <a:cubicBezTo>
                    <a:pt x="7333" y="56315"/>
                    <a:pt x="7333" y="56315"/>
                    <a:pt x="7333" y="56315"/>
                  </a:cubicBezTo>
                  <a:cubicBezTo>
                    <a:pt x="6000" y="56315"/>
                    <a:pt x="4666" y="56842"/>
                    <a:pt x="3333" y="57894"/>
                  </a:cubicBezTo>
                  <a:cubicBezTo>
                    <a:pt x="1333" y="58947"/>
                    <a:pt x="0" y="61052"/>
                    <a:pt x="0" y="63684"/>
                  </a:cubicBezTo>
                  <a:cubicBezTo>
                    <a:pt x="0" y="72105"/>
                    <a:pt x="0" y="72105"/>
                    <a:pt x="0" y="72105"/>
                  </a:cubicBezTo>
                  <a:cubicBezTo>
                    <a:pt x="0" y="76315"/>
                    <a:pt x="4666" y="80000"/>
                    <a:pt x="10000" y="80000"/>
                  </a:cubicBezTo>
                  <a:cubicBezTo>
                    <a:pt x="10000" y="100526"/>
                    <a:pt x="41333" y="119999"/>
                    <a:pt x="60000" y="119999"/>
                  </a:cubicBezTo>
                  <a:cubicBezTo>
                    <a:pt x="78666" y="119999"/>
                    <a:pt x="110000" y="100526"/>
                    <a:pt x="110000" y="80000"/>
                  </a:cubicBezTo>
                  <a:cubicBezTo>
                    <a:pt x="115333" y="80000"/>
                    <a:pt x="120000" y="76315"/>
                    <a:pt x="120000" y="72105"/>
                  </a:cubicBezTo>
                  <a:cubicBezTo>
                    <a:pt x="120000" y="63684"/>
                    <a:pt x="120000" y="63684"/>
                    <a:pt x="120000" y="63684"/>
                  </a:cubicBezTo>
                  <a:cubicBezTo>
                    <a:pt x="120000" y="59999"/>
                    <a:pt x="116666" y="56842"/>
                    <a:pt x="112666" y="56315"/>
                  </a:cubicBezTo>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90" name="Shape 290"/>
            <p:cNvSpPr/>
            <p:nvPr/>
          </p:nvSpPr>
          <p:spPr>
            <a:xfrm>
              <a:off x="8888413" y="1354137"/>
              <a:ext cx="0" cy="0"/>
            </a:xfrm>
            <a:custGeom>
              <a:avLst/>
              <a:gdLst/>
              <a:ahLst/>
              <a:cxnLst/>
              <a:rect l="0" t="0" r="0" b="0"/>
              <a:pathLst>
                <a:path w="120000" h="120000" extrusionOk="0">
                  <a:moveTo>
                    <a:pt x="0" y="0"/>
                  </a:moveTo>
                  <a:cubicBezTo>
                    <a:pt x="0" y="0"/>
                    <a:pt x="0" y="0"/>
                    <a:pt x="0" y="0"/>
                  </a:cubicBezTo>
                  <a:cubicBezTo>
                    <a:pt x="0" y="0"/>
                    <a:pt x="0" y="0"/>
                    <a:pt x="0" y="0"/>
                  </a:cubicBezTo>
                </a:path>
              </a:pathLst>
            </a:custGeom>
            <a:solidFill>
              <a:srgbClr val="F8D6C6"/>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91" name="Shape 291"/>
            <p:cNvSpPr/>
            <p:nvPr/>
          </p:nvSpPr>
          <p:spPr>
            <a:xfrm>
              <a:off x="8707438" y="1057275"/>
              <a:ext cx="211137" cy="439736"/>
            </a:xfrm>
            <a:custGeom>
              <a:avLst/>
              <a:gdLst/>
              <a:ahLst/>
              <a:cxnLst/>
              <a:rect l="0" t="0" r="0" b="0"/>
              <a:pathLst>
                <a:path w="120000" h="120000" extrusionOk="0">
                  <a:moveTo>
                    <a:pt x="58888" y="71578"/>
                  </a:moveTo>
                  <a:cubicBezTo>
                    <a:pt x="51111" y="71578"/>
                    <a:pt x="45555" y="68947"/>
                    <a:pt x="45555" y="65263"/>
                  </a:cubicBezTo>
                  <a:cubicBezTo>
                    <a:pt x="45555" y="62105"/>
                    <a:pt x="51111" y="58947"/>
                    <a:pt x="57777" y="58947"/>
                  </a:cubicBezTo>
                  <a:cubicBezTo>
                    <a:pt x="57777" y="58947"/>
                    <a:pt x="58888" y="58947"/>
                    <a:pt x="58888" y="58947"/>
                  </a:cubicBezTo>
                  <a:cubicBezTo>
                    <a:pt x="65555" y="58947"/>
                    <a:pt x="71111" y="61578"/>
                    <a:pt x="72222" y="65263"/>
                  </a:cubicBezTo>
                  <a:cubicBezTo>
                    <a:pt x="72222" y="68421"/>
                    <a:pt x="66666" y="71578"/>
                    <a:pt x="58888" y="71578"/>
                  </a:cubicBezTo>
                  <a:cubicBezTo>
                    <a:pt x="58888" y="71578"/>
                    <a:pt x="58888" y="71578"/>
                    <a:pt x="58888" y="71578"/>
                  </a:cubicBezTo>
                  <a:moveTo>
                    <a:pt x="20000" y="0"/>
                  </a:moveTo>
                  <a:cubicBezTo>
                    <a:pt x="20000" y="0"/>
                    <a:pt x="20000" y="0"/>
                    <a:pt x="20000" y="0"/>
                  </a:cubicBezTo>
                  <a:cubicBezTo>
                    <a:pt x="20000" y="55789"/>
                    <a:pt x="20000" y="55789"/>
                    <a:pt x="20000" y="55789"/>
                  </a:cubicBezTo>
                  <a:cubicBezTo>
                    <a:pt x="7777" y="68421"/>
                    <a:pt x="0" y="85789"/>
                    <a:pt x="0" y="85789"/>
                  </a:cubicBezTo>
                  <a:cubicBezTo>
                    <a:pt x="20000" y="85789"/>
                    <a:pt x="20000" y="85789"/>
                    <a:pt x="20000" y="85789"/>
                  </a:cubicBezTo>
                  <a:cubicBezTo>
                    <a:pt x="20000" y="119999"/>
                    <a:pt x="20000" y="119999"/>
                    <a:pt x="20000" y="119999"/>
                  </a:cubicBezTo>
                  <a:cubicBezTo>
                    <a:pt x="50000" y="119999"/>
                    <a:pt x="101111" y="101052"/>
                    <a:pt x="103333" y="81052"/>
                  </a:cubicBezTo>
                  <a:cubicBezTo>
                    <a:pt x="103333" y="81052"/>
                    <a:pt x="103333" y="81052"/>
                    <a:pt x="103333" y="81052"/>
                  </a:cubicBezTo>
                  <a:cubicBezTo>
                    <a:pt x="103333" y="80526"/>
                    <a:pt x="103333" y="80000"/>
                    <a:pt x="103333" y="80000"/>
                  </a:cubicBezTo>
                  <a:cubicBezTo>
                    <a:pt x="112222" y="80000"/>
                    <a:pt x="120000" y="76315"/>
                    <a:pt x="120000" y="72105"/>
                  </a:cubicBezTo>
                  <a:cubicBezTo>
                    <a:pt x="120000" y="63684"/>
                    <a:pt x="120000" y="63684"/>
                    <a:pt x="120000" y="63684"/>
                  </a:cubicBezTo>
                  <a:cubicBezTo>
                    <a:pt x="120000" y="59999"/>
                    <a:pt x="114444" y="56842"/>
                    <a:pt x="107777" y="56315"/>
                  </a:cubicBezTo>
                  <a:cubicBezTo>
                    <a:pt x="107777" y="56315"/>
                    <a:pt x="107777" y="56315"/>
                    <a:pt x="107777" y="56315"/>
                  </a:cubicBezTo>
                  <a:cubicBezTo>
                    <a:pt x="107777" y="56315"/>
                    <a:pt x="107777" y="56315"/>
                    <a:pt x="107777" y="56315"/>
                  </a:cubicBezTo>
                  <a:cubicBezTo>
                    <a:pt x="110000" y="39473"/>
                    <a:pt x="110000" y="39473"/>
                    <a:pt x="110000" y="39473"/>
                  </a:cubicBezTo>
                  <a:cubicBezTo>
                    <a:pt x="110000" y="17368"/>
                    <a:pt x="65555" y="0"/>
                    <a:pt x="20000" y="0"/>
                  </a:cubicBezTo>
                </a:path>
              </a:pathLst>
            </a:custGeom>
            <a:solidFill>
              <a:srgbClr val="EFAB8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92" name="Shape 292"/>
            <p:cNvSpPr/>
            <p:nvPr/>
          </p:nvSpPr>
          <p:spPr>
            <a:xfrm>
              <a:off x="8653463" y="1266825"/>
              <a:ext cx="46037" cy="46036"/>
            </a:xfrm>
            <a:custGeom>
              <a:avLst/>
              <a:gdLst/>
              <a:ahLst/>
              <a:cxnLst/>
              <a:rect l="0" t="0" r="0" b="0"/>
              <a:pathLst>
                <a:path w="120000" h="120000" extrusionOk="0">
                  <a:moveTo>
                    <a:pt x="120000" y="60000"/>
                  </a:moveTo>
                  <a:cubicBezTo>
                    <a:pt x="120000" y="90000"/>
                    <a:pt x="95000" y="120000"/>
                    <a:pt x="60000" y="120000"/>
                  </a:cubicBezTo>
                  <a:cubicBezTo>
                    <a:pt x="30000" y="120000"/>
                    <a:pt x="0" y="95000"/>
                    <a:pt x="0" y="60000"/>
                  </a:cubicBezTo>
                  <a:cubicBezTo>
                    <a:pt x="0" y="30000"/>
                    <a:pt x="25000" y="0"/>
                    <a:pt x="55000" y="0"/>
                  </a:cubicBezTo>
                  <a:cubicBezTo>
                    <a:pt x="90000" y="0"/>
                    <a:pt x="115000" y="25000"/>
                    <a:pt x="120000" y="60000"/>
                  </a:cubicBezTo>
                  <a:close/>
                </a:path>
              </a:pathLst>
            </a:custGeom>
            <a:solidFill>
              <a:srgbClr val="3C241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93" name="Shape 293"/>
            <p:cNvSpPr/>
            <p:nvPr/>
          </p:nvSpPr>
          <p:spPr>
            <a:xfrm>
              <a:off x="8678863" y="1293812"/>
              <a:ext cx="11113" cy="11112"/>
            </a:xfrm>
            <a:prstGeom prst="ellipse">
              <a:avLst/>
            </a:pr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94" name="Shape 294"/>
            <p:cNvSpPr/>
            <p:nvPr/>
          </p:nvSpPr>
          <p:spPr>
            <a:xfrm>
              <a:off x="8788400" y="1273175"/>
              <a:ext cx="46037" cy="46036"/>
            </a:xfrm>
            <a:custGeom>
              <a:avLst/>
              <a:gdLst/>
              <a:ahLst/>
              <a:cxnLst/>
              <a:rect l="0" t="0" r="0" b="0"/>
              <a:pathLst>
                <a:path w="120000" h="120000" extrusionOk="0">
                  <a:moveTo>
                    <a:pt x="60000" y="0"/>
                  </a:moveTo>
                  <a:cubicBezTo>
                    <a:pt x="60000" y="0"/>
                    <a:pt x="55000" y="0"/>
                    <a:pt x="55000" y="0"/>
                  </a:cubicBezTo>
                  <a:cubicBezTo>
                    <a:pt x="25000" y="0"/>
                    <a:pt x="0" y="30000"/>
                    <a:pt x="0" y="60000"/>
                  </a:cubicBezTo>
                  <a:cubicBezTo>
                    <a:pt x="0" y="95000"/>
                    <a:pt x="25000" y="120000"/>
                    <a:pt x="60000" y="120000"/>
                  </a:cubicBezTo>
                  <a:cubicBezTo>
                    <a:pt x="60000" y="120000"/>
                    <a:pt x="60000" y="120000"/>
                    <a:pt x="60000" y="120000"/>
                  </a:cubicBezTo>
                  <a:cubicBezTo>
                    <a:pt x="95000" y="120000"/>
                    <a:pt x="120000" y="90000"/>
                    <a:pt x="120000" y="60000"/>
                  </a:cubicBezTo>
                  <a:cubicBezTo>
                    <a:pt x="115000" y="25000"/>
                    <a:pt x="90000" y="0"/>
                    <a:pt x="60000" y="0"/>
                  </a:cubicBezTo>
                </a:path>
              </a:pathLst>
            </a:custGeom>
            <a:solidFill>
              <a:srgbClr val="E8896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95" name="Shape 295"/>
            <p:cNvSpPr/>
            <p:nvPr/>
          </p:nvSpPr>
          <p:spPr>
            <a:xfrm>
              <a:off x="8788400" y="1266825"/>
              <a:ext cx="46037" cy="46036"/>
            </a:xfrm>
            <a:custGeom>
              <a:avLst/>
              <a:gdLst/>
              <a:ahLst/>
              <a:cxnLst/>
              <a:rect l="0" t="0" r="0" b="0"/>
              <a:pathLst>
                <a:path w="120000" h="120000" extrusionOk="0">
                  <a:moveTo>
                    <a:pt x="120000" y="60000"/>
                  </a:moveTo>
                  <a:cubicBezTo>
                    <a:pt x="120000" y="90000"/>
                    <a:pt x="95000" y="120000"/>
                    <a:pt x="60000" y="120000"/>
                  </a:cubicBezTo>
                  <a:cubicBezTo>
                    <a:pt x="30000" y="120000"/>
                    <a:pt x="0" y="95000"/>
                    <a:pt x="0" y="60000"/>
                  </a:cubicBezTo>
                  <a:cubicBezTo>
                    <a:pt x="0" y="30000"/>
                    <a:pt x="25000" y="0"/>
                    <a:pt x="55000" y="0"/>
                  </a:cubicBezTo>
                  <a:cubicBezTo>
                    <a:pt x="90000" y="0"/>
                    <a:pt x="115000" y="25000"/>
                    <a:pt x="120000" y="60000"/>
                  </a:cubicBezTo>
                  <a:close/>
                </a:path>
              </a:pathLst>
            </a:custGeom>
            <a:solidFill>
              <a:srgbClr val="3C241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96" name="Shape 296"/>
            <p:cNvSpPr/>
            <p:nvPr/>
          </p:nvSpPr>
          <p:spPr>
            <a:xfrm>
              <a:off x="8812213" y="1293812"/>
              <a:ext cx="12699" cy="11112"/>
            </a:xfrm>
            <a:prstGeom prst="ellipse">
              <a:avLst/>
            </a:pr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97" name="Shape 297"/>
            <p:cNvSpPr/>
            <p:nvPr/>
          </p:nvSpPr>
          <p:spPr>
            <a:xfrm>
              <a:off x="8524874" y="930275"/>
              <a:ext cx="454024" cy="587374"/>
            </a:xfrm>
            <a:custGeom>
              <a:avLst/>
              <a:gdLst/>
              <a:ahLst/>
              <a:cxnLst/>
              <a:rect l="0" t="0" r="0" b="0"/>
              <a:pathLst>
                <a:path w="120000" h="120000" extrusionOk="0">
                  <a:moveTo>
                    <a:pt x="42231" y="18098"/>
                  </a:moveTo>
                  <a:cubicBezTo>
                    <a:pt x="0" y="7475"/>
                    <a:pt x="8240" y="68459"/>
                    <a:pt x="12360" y="78688"/>
                  </a:cubicBezTo>
                  <a:cubicBezTo>
                    <a:pt x="13390" y="80655"/>
                    <a:pt x="16480" y="83409"/>
                    <a:pt x="16480" y="83409"/>
                  </a:cubicBezTo>
                  <a:cubicBezTo>
                    <a:pt x="17510" y="85377"/>
                    <a:pt x="12875" y="120000"/>
                    <a:pt x="57682" y="120000"/>
                  </a:cubicBezTo>
                  <a:cubicBezTo>
                    <a:pt x="102489" y="120000"/>
                    <a:pt x="97854" y="85377"/>
                    <a:pt x="98884" y="83409"/>
                  </a:cubicBezTo>
                  <a:cubicBezTo>
                    <a:pt x="98884" y="83409"/>
                    <a:pt x="102489" y="80655"/>
                    <a:pt x="103004" y="78688"/>
                  </a:cubicBezTo>
                  <a:cubicBezTo>
                    <a:pt x="107124" y="68459"/>
                    <a:pt x="120000" y="0"/>
                    <a:pt x="42231" y="18098"/>
                  </a:cubicBezTo>
                  <a:close/>
                  <a:moveTo>
                    <a:pt x="94248" y="82622"/>
                  </a:moveTo>
                  <a:cubicBezTo>
                    <a:pt x="94248" y="86557"/>
                    <a:pt x="90643" y="92065"/>
                    <a:pt x="86523" y="94819"/>
                  </a:cubicBezTo>
                  <a:cubicBezTo>
                    <a:pt x="84463" y="95606"/>
                    <a:pt x="81888" y="96000"/>
                    <a:pt x="79828" y="95213"/>
                  </a:cubicBezTo>
                  <a:cubicBezTo>
                    <a:pt x="76223" y="94032"/>
                    <a:pt x="67982" y="92852"/>
                    <a:pt x="57682" y="92852"/>
                  </a:cubicBezTo>
                  <a:cubicBezTo>
                    <a:pt x="47381" y="92852"/>
                    <a:pt x="39141" y="94032"/>
                    <a:pt x="35536" y="95213"/>
                  </a:cubicBezTo>
                  <a:cubicBezTo>
                    <a:pt x="33476" y="96000"/>
                    <a:pt x="30901" y="95606"/>
                    <a:pt x="28841" y="94819"/>
                  </a:cubicBezTo>
                  <a:cubicBezTo>
                    <a:pt x="24721" y="92065"/>
                    <a:pt x="21630" y="86557"/>
                    <a:pt x="21630" y="82622"/>
                  </a:cubicBezTo>
                  <a:cubicBezTo>
                    <a:pt x="21630" y="82622"/>
                    <a:pt x="15450" y="65704"/>
                    <a:pt x="20085" y="53114"/>
                  </a:cubicBezTo>
                  <a:cubicBezTo>
                    <a:pt x="22145" y="46819"/>
                    <a:pt x="31931" y="43278"/>
                    <a:pt x="40171" y="44852"/>
                  </a:cubicBezTo>
                  <a:cubicBezTo>
                    <a:pt x="46351" y="46032"/>
                    <a:pt x="52532" y="46426"/>
                    <a:pt x="57682" y="46426"/>
                  </a:cubicBezTo>
                  <a:cubicBezTo>
                    <a:pt x="63347" y="46426"/>
                    <a:pt x="69527" y="46032"/>
                    <a:pt x="75193" y="44852"/>
                  </a:cubicBezTo>
                  <a:cubicBezTo>
                    <a:pt x="83433" y="43278"/>
                    <a:pt x="93218" y="46819"/>
                    <a:pt x="95793" y="53114"/>
                  </a:cubicBezTo>
                  <a:cubicBezTo>
                    <a:pt x="99914" y="65704"/>
                    <a:pt x="94248" y="82622"/>
                    <a:pt x="94248" y="82622"/>
                  </a:cubicBezTo>
                  <a:close/>
                </a:path>
              </a:pathLst>
            </a:custGeom>
            <a:solidFill>
              <a:srgbClr val="4F3C30"/>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98" name="Shape 298"/>
            <p:cNvSpPr/>
            <p:nvPr/>
          </p:nvSpPr>
          <p:spPr>
            <a:xfrm>
              <a:off x="8702675" y="1411287"/>
              <a:ext cx="80962" cy="17461"/>
            </a:xfrm>
            <a:custGeom>
              <a:avLst/>
              <a:gdLst/>
              <a:ahLst/>
              <a:cxnLst/>
              <a:rect l="0" t="0" r="0" b="0"/>
              <a:pathLst>
                <a:path w="120000" h="120000" extrusionOk="0">
                  <a:moveTo>
                    <a:pt x="2857" y="0"/>
                  </a:moveTo>
                  <a:cubicBezTo>
                    <a:pt x="117142" y="0"/>
                    <a:pt x="117142" y="0"/>
                    <a:pt x="117142" y="0"/>
                  </a:cubicBezTo>
                  <a:cubicBezTo>
                    <a:pt x="120000" y="0"/>
                    <a:pt x="120000" y="26666"/>
                    <a:pt x="120000" y="40000"/>
                  </a:cubicBezTo>
                  <a:cubicBezTo>
                    <a:pt x="111428" y="66666"/>
                    <a:pt x="94285" y="120000"/>
                    <a:pt x="60000" y="120000"/>
                  </a:cubicBezTo>
                  <a:cubicBezTo>
                    <a:pt x="25714" y="120000"/>
                    <a:pt x="8571" y="66666"/>
                    <a:pt x="0" y="40000"/>
                  </a:cubicBezTo>
                  <a:cubicBezTo>
                    <a:pt x="0" y="26666"/>
                    <a:pt x="0" y="0"/>
                    <a:pt x="2857" y="0"/>
                  </a:cubicBezTo>
                  <a:close/>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299" name="Shape 299"/>
            <p:cNvSpPr/>
            <p:nvPr/>
          </p:nvSpPr>
          <p:spPr>
            <a:xfrm>
              <a:off x="8574088" y="1241425"/>
              <a:ext cx="327025" cy="100011"/>
            </a:xfrm>
            <a:custGeom>
              <a:avLst/>
              <a:gdLst/>
              <a:ahLst/>
              <a:cxnLst/>
              <a:rect l="0" t="0" r="0" b="0"/>
              <a:pathLst>
                <a:path w="120000" h="120000" extrusionOk="0">
                  <a:moveTo>
                    <a:pt x="120000" y="9230"/>
                  </a:moveTo>
                  <a:cubicBezTo>
                    <a:pt x="108571" y="9230"/>
                    <a:pt x="108571" y="9230"/>
                    <a:pt x="108571" y="9230"/>
                  </a:cubicBezTo>
                  <a:cubicBezTo>
                    <a:pt x="105000" y="2307"/>
                    <a:pt x="100000" y="0"/>
                    <a:pt x="92857" y="0"/>
                  </a:cubicBezTo>
                  <a:cubicBezTo>
                    <a:pt x="80714" y="0"/>
                    <a:pt x="72857" y="6923"/>
                    <a:pt x="68571" y="20769"/>
                  </a:cubicBezTo>
                  <a:cubicBezTo>
                    <a:pt x="66428" y="18461"/>
                    <a:pt x="63571" y="13846"/>
                    <a:pt x="60000" y="13846"/>
                  </a:cubicBezTo>
                  <a:cubicBezTo>
                    <a:pt x="57142" y="13846"/>
                    <a:pt x="54285" y="16153"/>
                    <a:pt x="52142" y="20769"/>
                  </a:cubicBezTo>
                  <a:cubicBezTo>
                    <a:pt x="47857" y="6923"/>
                    <a:pt x="40000" y="0"/>
                    <a:pt x="27857" y="0"/>
                  </a:cubicBezTo>
                  <a:cubicBezTo>
                    <a:pt x="20714" y="0"/>
                    <a:pt x="15714" y="2307"/>
                    <a:pt x="12142" y="9230"/>
                  </a:cubicBezTo>
                  <a:cubicBezTo>
                    <a:pt x="0" y="9230"/>
                    <a:pt x="0" y="9230"/>
                    <a:pt x="0" y="9230"/>
                  </a:cubicBezTo>
                  <a:cubicBezTo>
                    <a:pt x="0" y="36923"/>
                    <a:pt x="0" y="36923"/>
                    <a:pt x="0" y="36923"/>
                  </a:cubicBezTo>
                  <a:cubicBezTo>
                    <a:pt x="4285" y="41538"/>
                    <a:pt x="4285" y="41538"/>
                    <a:pt x="4285" y="41538"/>
                  </a:cubicBezTo>
                  <a:cubicBezTo>
                    <a:pt x="3571" y="46153"/>
                    <a:pt x="3571" y="50769"/>
                    <a:pt x="3571" y="55384"/>
                  </a:cubicBezTo>
                  <a:cubicBezTo>
                    <a:pt x="3571" y="96923"/>
                    <a:pt x="7857" y="120000"/>
                    <a:pt x="27857" y="120000"/>
                  </a:cubicBezTo>
                  <a:cubicBezTo>
                    <a:pt x="45000" y="120000"/>
                    <a:pt x="52142" y="103846"/>
                    <a:pt x="55000" y="57692"/>
                  </a:cubicBezTo>
                  <a:cubicBezTo>
                    <a:pt x="55714" y="50769"/>
                    <a:pt x="55714" y="46153"/>
                    <a:pt x="55000" y="41538"/>
                  </a:cubicBezTo>
                  <a:cubicBezTo>
                    <a:pt x="56428" y="39230"/>
                    <a:pt x="57857" y="36923"/>
                    <a:pt x="60000" y="36923"/>
                  </a:cubicBezTo>
                  <a:cubicBezTo>
                    <a:pt x="62857" y="36923"/>
                    <a:pt x="64285" y="39230"/>
                    <a:pt x="65714" y="41538"/>
                  </a:cubicBezTo>
                  <a:cubicBezTo>
                    <a:pt x="65000" y="46153"/>
                    <a:pt x="65000" y="50769"/>
                    <a:pt x="65714" y="57692"/>
                  </a:cubicBezTo>
                  <a:cubicBezTo>
                    <a:pt x="68571" y="103846"/>
                    <a:pt x="75714" y="120000"/>
                    <a:pt x="92857" y="120000"/>
                  </a:cubicBezTo>
                  <a:cubicBezTo>
                    <a:pt x="112857" y="120000"/>
                    <a:pt x="117142" y="96923"/>
                    <a:pt x="117142" y="55384"/>
                  </a:cubicBezTo>
                  <a:cubicBezTo>
                    <a:pt x="117142" y="50769"/>
                    <a:pt x="117142" y="46153"/>
                    <a:pt x="116428" y="41538"/>
                  </a:cubicBezTo>
                  <a:cubicBezTo>
                    <a:pt x="120000" y="36923"/>
                    <a:pt x="120000" y="36923"/>
                    <a:pt x="120000" y="36923"/>
                  </a:cubicBezTo>
                  <a:lnTo>
                    <a:pt x="120000" y="9230"/>
                  </a:lnTo>
                  <a:close/>
                  <a:moveTo>
                    <a:pt x="50714" y="55384"/>
                  </a:moveTo>
                  <a:cubicBezTo>
                    <a:pt x="48571" y="94615"/>
                    <a:pt x="43571" y="106153"/>
                    <a:pt x="27857" y="106153"/>
                  </a:cubicBezTo>
                  <a:cubicBezTo>
                    <a:pt x="9285" y="106153"/>
                    <a:pt x="7857" y="85384"/>
                    <a:pt x="7857" y="55384"/>
                  </a:cubicBezTo>
                  <a:cubicBezTo>
                    <a:pt x="7857" y="46153"/>
                    <a:pt x="7857" y="13846"/>
                    <a:pt x="27857" y="13846"/>
                  </a:cubicBezTo>
                  <a:cubicBezTo>
                    <a:pt x="42142" y="13846"/>
                    <a:pt x="47142" y="23076"/>
                    <a:pt x="49285" y="32307"/>
                  </a:cubicBezTo>
                  <a:cubicBezTo>
                    <a:pt x="50714" y="36923"/>
                    <a:pt x="51428" y="46153"/>
                    <a:pt x="50714" y="55384"/>
                  </a:cubicBezTo>
                  <a:close/>
                  <a:moveTo>
                    <a:pt x="92857" y="106153"/>
                  </a:moveTo>
                  <a:cubicBezTo>
                    <a:pt x="77142" y="106153"/>
                    <a:pt x="72142" y="94615"/>
                    <a:pt x="70000" y="55384"/>
                  </a:cubicBezTo>
                  <a:cubicBezTo>
                    <a:pt x="69285" y="46153"/>
                    <a:pt x="70000" y="36923"/>
                    <a:pt x="71428" y="32307"/>
                  </a:cubicBezTo>
                  <a:cubicBezTo>
                    <a:pt x="73571" y="23076"/>
                    <a:pt x="78571" y="13846"/>
                    <a:pt x="92857" y="13846"/>
                  </a:cubicBezTo>
                  <a:cubicBezTo>
                    <a:pt x="112857" y="13846"/>
                    <a:pt x="112857" y="46153"/>
                    <a:pt x="112857" y="55384"/>
                  </a:cubicBezTo>
                  <a:cubicBezTo>
                    <a:pt x="112857" y="85384"/>
                    <a:pt x="111428" y="106153"/>
                    <a:pt x="92857" y="106153"/>
                  </a:cubicBezTo>
                  <a:close/>
                </a:path>
              </a:pathLst>
            </a:custGeom>
            <a:solidFill>
              <a:srgbClr val="4341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sp>
        <p:nvSpPr>
          <p:cNvPr id="300" name="Shape 300"/>
          <p:cNvSpPr/>
          <p:nvPr/>
        </p:nvSpPr>
        <p:spPr>
          <a:xfrm>
            <a:off x="1443673" y="1363441"/>
            <a:ext cx="2648819" cy="2055835"/>
          </a:xfrm>
          <a:custGeom>
            <a:avLst/>
            <a:gdLst/>
            <a:ahLst/>
            <a:cxnLst/>
            <a:rect l="0" t="0" r="0" b="0"/>
            <a:pathLst>
              <a:path w="120000" h="120000" extrusionOk="0">
                <a:moveTo>
                  <a:pt x="109667" y="6409"/>
                </a:moveTo>
                <a:cubicBezTo>
                  <a:pt x="109253" y="16201"/>
                  <a:pt x="109253" y="16201"/>
                  <a:pt x="109253" y="16201"/>
                </a:cubicBezTo>
                <a:cubicBezTo>
                  <a:pt x="109115" y="16201"/>
                  <a:pt x="109115" y="16023"/>
                  <a:pt x="109115" y="16023"/>
                </a:cubicBezTo>
                <a:cubicBezTo>
                  <a:pt x="107876" y="15311"/>
                  <a:pt x="106222" y="14243"/>
                  <a:pt x="104018" y="12997"/>
                </a:cubicBezTo>
                <a:cubicBezTo>
                  <a:pt x="101676" y="11750"/>
                  <a:pt x="99058" y="10148"/>
                  <a:pt x="95752" y="8724"/>
                </a:cubicBezTo>
                <a:cubicBezTo>
                  <a:pt x="92583" y="7299"/>
                  <a:pt x="89001" y="5697"/>
                  <a:pt x="84867" y="4272"/>
                </a:cubicBezTo>
                <a:cubicBezTo>
                  <a:pt x="80872" y="2848"/>
                  <a:pt x="76326" y="1602"/>
                  <a:pt x="71504" y="890"/>
                </a:cubicBezTo>
                <a:cubicBezTo>
                  <a:pt x="70264" y="712"/>
                  <a:pt x="69024" y="356"/>
                  <a:pt x="67784" y="356"/>
                </a:cubicBezTo>
                <a:cubicBezTo>
                  <a:pt x="67233" y="356"/>
                  <a:pt x="66544" y="178"/>
                  <a:pt x="65993" y="178"/>
                </a:cubicBezTo>
                <a:cubicBezTo>
                  <a:pt x="65304" y="178"/>
                  <a:pt x="64615" y="0"/>
                  <a:pt x="64064" y="0"/>
                </a:cubicBezTo>
                <a:cubicBezTo>
                  <a:pt x="62824" y="0"/>
                  <a:pt x="61446" y="0"/>
                  <a:pt x="60206" y="0"/>
                </a:cubicBezTo>
                <a:cubicBezTo>
                  <a:pt x="58828" y="0"/>
                  <a:pt x="57451" y="0"/>
                  <a:pt x="56211" y="178"/>
                </a:cubicBezTo>
                <a:cubicBezTo>
                  <a:pt x="50838" y="534"/>
                  <a:pt x="45189" y="1780"/>
                  <a:pt x="39816" y="3916"/>
                </a:cubicBezTo>
                <a:cubicBezTo>
                  <a:pt x="37060" y="4985"/>
                  <a:pt x="34443" y="6231"/>
                  <a:pt x="31687" y="7833"/>
                </a:cubicBezTo>
                <a:cubicBezTo>
                  <a:pt x="31274" y="8011"/>
                  <a:pt x="30998" y="8189"/>
                  <a:pt x="30723" y="8367"/>
                </a:cubicBezTo>
                <a:cubicBezTo>
                  <a:pt x="29758" y="8902"/>
                  <a:pt x="29758" y="8902"/>
                  <a:pt x="29758" y="8902"/>
                </a:cubicBezTo>
                <a:cubicBezTo>
                  <a:pt x="28932" y="9436"/>
                  <a:pt x="28932" y="9436"/>
                  <a:pt x="28932" y="9436"/>
                </a:cubicBezTo>
                <a:cubicBezTo>
                  <a:pt x="28656" y="9614"/>
                  <a:pt x="28656" y="9614"/>
                  <a:pt x="28656" y="9614"/>
                </a:cubicBezTo>
                <a:cubicBezTo>
                  <a:pt x="28381" y="9792"/>
                  <a:pt x="28381" y="9792"/>
                  <a:pt x="28381" y="9792"/>
                </a:cubicBezTo>
                <a:cubicBezTo>
                  <a:pt x="28381" y="9970"/>
                  <a:pt x="28381" y="9970"/>
                  <a:pt x="28381" y="9970"/>
                </a:cubicBezTo>
                <a:cubicBezTo>
                  <a:pt x="27830" y="10148"/>
                  <a:pt x="27830" y="10148"/>
                  <a:pt x="27830" y="10148"/>
                </a:cubicBezTo>
                <a:cubicBezTo>
                  <a:pt x="25901" y="11572"/>
                  <a:pt x="25901" y="11572"/>
                  <a:pt x="25901" y="11572"/>
                </a:cubicBezTo>
                <a:cubicBezTo>
                  <a:pt x="25350" y="12106"/>
                  <a:pt x="24661" y="12640"/>
                  <a:pt x="24110" y="12997"/>
                </a:cubicBezTo>
                <a:cubicBezTo>
                  <a:pt x="19150" y="17091"/>
                  <a:pt x="14741" y="22255"/>
                  <a:pt x="11021" y="28130"/>
                </a:cubicBezTo>
                <a:cubicBezTo>
                  <a:pt x="9230" y="30979"/>
                  <a:pt x="7715" y="34183"/>
                  <a:pt x="6475" y="37388"/>
                </a:cubicBezTo>
                <a:cubicBezTo>
                  <a:pt x="5097" y="40771"/>
                  <a:pt x="4133" y="43976"/>
                  <a:pt x="3168" y="47359"/>
                </a:cubicBezTo>
                <a:cubicBezTo>
                  <a:pt x="1515" y="54124"/>
                  <a:pt x="688" y="60712"/>
                  <a:pt x="275" y="66943"/>
                </a:cubicBezTo>
                <a:cubicBezTo>
                  <a:pt x="137" y="68545"/>
                  <a:pt x="137" y="70148"/>
                  <a:pt x="0" y="71572"/>
                </a:cubicBezTo>
                <a:cubicBezTo>
                  <a:pt x="0" y="73175"/>
                  <a:pt x="0" y="74599"/>
                  <a:pt x="0" y="76201"/>
                </a:cubicBezTo>
                <a:cubicBezTo>
                  <a:pt x="0" y="77626"/>
                  <a:pt x="0" y="79050"/>
                  <a:pt x="0" y="80474"/>
                </a:cubicBezTo>
                <a:cubicBezTo>
                  <a:pt x="137" y="81899"/>
                  <a:pt x="137" y="83145"/>
                  <a:pt x="137" y="84569"/>
                </a:cubicBezTo>
                <a:cubicBezTo>
                  <a:pt x="413" y="89910"/>
                  <a:pt x="964" y="94896"/>
                  <a:pt x="1377" y="99169"/>
                </a:cubicBezTo>
                <a:cubicBezTo>
                  <a:pt x="1791" y="103620"/>
                  <a:pt x="2479" y="107359"/>
                  <a:pt x="2893" y="110385"/>
                </a:cubicBezTo>
                <a:cubicBezTo>
                  <a:pt x="3306" y="113412"/>
                  <a:pt x="3719" y="115905"/>
                  <a:pt x="3995" y="117507"/>
                </a:cubicBezTo>
                <a:cubicBezTo>
                  <a:pt x="4270" y="119109"/>
                  <a:pt x="4546" y="120000"/>
                  <a:pt x="4546" y="120000"/>
                </a:cubicBezTo>
                <a:cubicBezTo>
                  <a:pt x="4822" y="119821"/>
                  <a:pt x="4822" y="119821"/>
                  <a:pt x="4822" y="119821"/>
                </a:cubicBezTo>
                <a:cubicBezTo>
                  <a:pt x="4822" y="119821"/>
                  <a:pt x="4822" y="118931"/>
                  <a:pt x="4546" y="117329"/>
                </a:cubicBezTo>
                <a:cubicBezTo>
                  <a:pt x="4408" y="115727"/>
                  <a:pt x="4133" y="113234"/>
                  <a:pt x="3857" y="110207"/>
                </a:cubicBezTo>
                <a:cubicBezTo>
                  <a:pt x="3582" y="107181"/>
                  <a:pt x="3306" y="103442"/>
                  <a:pt x="3030" y="98991"/>
                </a:cubicBezTo>
                <a:cubicBezTo>
                  <a:pt x="2755" y="94718"/>
                  <a:pt x="2479" y="89910"/>
                  <a:pt x="2479" y="84569"/>
                </a:cubicBezTo>
                <a:cubicBezTo>
                  <a:pt x="2342" y="79228"/>
                  <a:pt x="2479" y="73531"/>
                  <a:pt x="3030" y="67477"/>
                </a:cubicBezTo>
                <a:cubicBezTo>
                  <a:pt x="3306" y="64451"/>
                  <a:pt x="3719" y="61246"/>
                  <a:pt x="4270" y="58219"/>
                </a:cubicBezTo>
                <a:cubicBezTo>
                  <a:pt x="4822" y="55014"/>
                  <a:pt x="5510" y="51988"/>
                  <a:pt x="6337" y="48783"/>
                </a:cubicBezTo>
                <a:cubicBezTo>
                  <a:pt x="7164" y="45756"/>
                  <a:pt x="8266" y="42551"/>
                  <a:pt x="9506" y="39525"/>
                </a:cubicBezTo>
                <a:cubicBezTo>
                  <a:pt x="10746" y="36676"/>
                  <a:pt x="12261" y="33827"/>
                  <a:pt x="13915" y="30979"/>
                </a:cubicBezTo>
                <a:cubicBezTo>
                  <a:pt x="17359" y="25637"/>
                  <a:pt x="21492" y="21008"/>
                  <a:pt x="26176" y="17270"/>
                </a:cubicBezTo>
                <a:cubicBezTo>
                  <a:pt x="28381" y="15311"/>
                  <a:pt x="30861" y="13709"/>
                  <a:pt x="33340" y="12284"/>
                </a:cubicBezTo>
                <a:cubicBezTo>
                  <a:pt x="35820" y="10860"/>
                  <a:pt x="38300" y="9614"/>
                  <a:pt x="40918" y="8545"/>
                </a:cubicBezTo>
                <a:cubicBezTo>
                  <a:pt x="46016" y="6409"/>
                  <a:pt x="51251" y="5163"/>
                  <a:pt x="56486" y="4629"/>
                </a:cubicBezTo>
                <a:cubicBezTo>
                  <a:pt x="61584" y="4094"/>
                  <a:pt x="66544" y="4451"/>
                  <a:pt x="71228" y="4985"/>
                </a:cubicBezTo>
                <a:cubicBezTo>
                  <a:pt x="75912" y="5519"/>
                  <a:pt x="80321" y="6587"/>
                  <a:pt x="84316" y="7655"/>
                </a:cubicBezTo>
                <a:cubicBezTo>
                  <a:pt x="92307" y="9970"/>
                  <a:pt x="98783" y="12997"/>
                  <a:pt x="103329" y="15133"/>
                </a:cubicBezTo>
                <a:cubicBezTo>
                  <a:pt x="105533" y="16201"/>
                  <a:pt x="107324" y="17091"/>
                  <a:pt x="108564" y="17626"/>
                </a:cubicBezTo>
                <a:cubicBezTo>
                  <a:pt x="108702" y="17804"/>
                  <a:pt x="108840" y="17804"/>
                  <a:pt x="108978" y="17982"/>
                </a:cubicBezTo>
                <a:cubicBezTo>
                  <a:pt x="103191" y="25994"/>
                  <a:pt x="103191" y="25994"/>
                  <a:pt x="103191" y="25994"/>
                </a:cubicBezTo>
                <a:cubicBezTo>
                  <a:pt x="107876" y="24035"/>
                  <a:pt x="114764" y="23501"/>
                  <a:pt x="119999" y="23857"/>
                </a:cubicBezTo>
                <a:cubicBezTo>
                  <a:pt x="116280" y="19228"/>
                  <a:pt x="111871" y="12284"/>
                  <a:pt x="109667" y="6409"/>
                </a:cubicBezTo>
                <a:close/>
              </a:path>
            </a:pathLst>
          </a:custGeom>
          <a:solidFill>
            <a:srgbClr val="00ADF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01" name="Shape 301"/>
          <p:cNvSpPr/>
          <p:nvPr/>
        </p:nvSpPr>
        <p:spPr>
          <a:xfrm>
            <a:off x="5174317" y="1439401"/>
            <a:ext cx="2609613" cy="1998251"/>
          </a:xfrm>
          <a:custGeom>
            <a:avLst/>
            <a:gdLst/>
            <a:ahLst/>
            <a:cxnLst/>
            <a:rect l="0" t="0" r="0" b="0"/>
            <a:pathLst>
              <a:path w="120000" h="120000" extrusionOk="0">
                <a:moveTo>
                  <a:pt x="119300" y="65770"/>
                </a:moveTo>
                <a:cubicBezTo>
                  <a:pt x="119160" y="62656"/>
                  <a:pt x="118741" y="59541"/>
                  <a:pt x="118181" y="56244"/>
                </a:cubicBezTo>
                <a:cubicBezTo>
                  <a:pt x="117622" y="52946"/>
                  <a:pt x="116923" y="49648"/>
                  <a:pt x="116083" y="46534"/>
                </a:cubicBezTo>
                <a:cubicBezTo>
                  <a:pt x="115244" y="43236"/>
                  <a:pt x="114125" y="39938"/>
                  <a:pt x="112867" y="36824"/>
                </a:cubicBezTo>
                <a:cubicBezTo>
                  <a:pt x="111608" y="33709"/>
                  <a:pt x="110069" y="30778"/>
                  <a:pt x="108391" y="27847"/>
                </a:cubicBezTo>
                <a:cubicBezTo>
                  <a:pt x="104895" y="22167"/>
                  <a:pt x="100559" y="17404"/>
                  <a:pt x="95804" y="13374"/>
                </a:cubicBezTo>
                <a:cubicBezTo>
                  <a:pt x="93426" y="11358"/>
                  <a:pt x="90909" y="9709"/>
                  <a:pt x="88391" y="8244"/>
                </a:cubicBezTo>
                <a:cubicBezTo>
                  <a:pt x="85874" y="6595"/>
                  <a:pt x="83216" y="5312"/>
                  <a:pt x="80559" y="4396"/>
                </a:cubicBezTo>
                <a:cubicBezTo>
                  <a:pt x="75384" y="2198"/>
                  <a:pt x="69930" y="916"/>
                  <a:pt x="64755" y="549"/>
                </a:cubicBezTo>
                <a:cubicBezTo>
                  <a:pt x="59440" y="0"/>
                  <a:pt x="54405" y="183"/>
                  <a:pt x="49510" y="732"/>
                </a:cubicBezTo>
                <a:cubicBezTo>
                  <a:pt x="44755" y="1465"/>
                  <a:pt x="40279" y="2564"/>
                  <a:pt x="36223" y="3664"/>
                </a:cubicBezTo>
                <a:cubicBezTo>
                  <a:pt x="27972" y="6229"/>
                  <a:pt x="21398" y="9160"/>
                  <a:pt x="16783" y="11541"/>
                </a:cubicBezTo>
                <a:cubicBezTo>
                  <a:pt x="14545" y="12641"/>
                  <a:pt x="12727" y="13557"/>
                  <a:pt x="11608" y="14106"/>
                </a:cubicBezTo>
                <a:cubicBezTo>
                  <a:pt x="11328" y="14290"/>
                  <a:pt x="11188" y="14290"/>
                  <a:pt x="11048" y="14473"/>
                </a:cubicBezTo>
                <a:cubicBezTo>
                  <a:pt x="10629" y="3114"/>
                  <a:pt x="10629" y="3114"/>
                  <a:pt x="10629" y="3114"/>
                </a:cubicBezTo>
                <a:cubicBezTo>
                  <a:pt x="8391" y="9160"/>
                  <a:pt x="3916" y="16305"/>
                  <a:pt x="0" y="21068"/>
                </a:cubicBezTo>
                <a:cubicBezTo>
                  <a:pt x="5454" y="20702"/>
                  <a:pt x="12307" y="21251"/>
                  <a:pt x="17202" y="23267"/>
                </a:cubicBezTo>
                <a:cubicBezTo>
                  <a:pt x="11888" y="15938"/>
                  <a:pt x="11888" y="15938"/>
                  <a:pt x="11888" y="15938"/>
                </a:cubicBezTo>
                <a:cubicBezTo>
                  <a:pt x="12027" y="15938"/>
                  <a:pt x="12027" y="15938"/>
                  <a:pt x="12027" y="15938"/>
                </a:cubicBezTo>
                <a:cubicBezTo>
                  <a:pt x="13286" y="15389"/>
                  <a:pt x="15104" y="14473"/>
                  <a:pt x="17482" y="13557"/>
                </a:cubicBezTo>
                <a:cubicBezTo>
                  <a:pt x="19720" y="12641"/>
                  <a:pt x="22657" y="11541"/>
                  <a:pt x="25874" y="10442"/>
                </a:cubicBezTo>
                <a:cubicBezTo>
                  <a:pt x="29090" y="9343"/>
                  <a:pt x="32727" y="8244"/>
                  <a:pt x="36783" y="7328"/>
                </a:cubicBezTo>
                <a:cubicBezTo>
                  <a:pt x="40839" y="6229"/>
                  <a:pt x="45314" y="5496"/>
                  <a:pt x="49930" y="4946"/>
                </a:cubicBezTo>
                <a:cubicBezTo>
                  <a:pt x="54545" y="4580"/>
                  <a:pt x="59440" y="4580"/>
                  <a:pt x="64475" y="5129"/>
                </a:cubicBezTo>
                <a:cubicBezTo>
                  <a:pt x="69370" y="5862"/>
                  <a:pt x="74545" y="6961"/>
                  <a:pt x="79440" y="9160"/>
                </a:cubicBezTo>
                <a:cubicBezTo>
                  <a:pt x="81958" y="10076"/>
                  <a:pt x="84475" y="11358"/>
                  <a:pt x="86713" y="12824"/>
                </a:cubicBezTo>
                <a:cubicBezTo>
                  <a:pt x="86993" y="13007"/>
                  <a:pt x="87272" y="13190"/>
                  <a:pt x="87692" y="13374"/>
                </a:cubicBezTo>
                <a:cubicBezTo>
                  <a:pt x="88531" y="13923"/>
                  <a:pt x="88531" y="13923"/>
                  <a:pt x="88531" y="13923"/>
                </a:cubicBezTo>
                <a:cubicBezTo>
                  <a:pt x="89510" y="14656"/>
                  <a:pt x="89510" y="14656"/>
                  <a:pt x="89510" y="14656"/>
                </a:cubicBezTo>
                <a:cubicBezTo>
                  <a:pt x="89650" y="14656"/>
                  <a:pt x="89650" y="14656"/>
                  <a:pt x="89650" y="14656"/>
                </a:cubicBezTo>
                <a:cubicBezTo>
                  <a:pt x="89650" y="14656"/>
                  <a:pt x="89650" y="14656"/>
                  <a:pt x="89650" y="14656"/>
                </a:cubicBezTo>
                <a:cubicBezTo>
                  <a:pt x="89790" y="14839"/>
                  <a:pt x="89790" y="14839"/>
                  <a:pt x="89790" y="14839"/>
                </a:cubicBezTo>
                <a:cubicBezTo>
                  <a:pt x="89930" y="14839"/>
                  <a:pt x="89930" y="14839"/>
                  <a:pt x="89930" y="14839"/>
                </a:cubicBezTo>
                <a:cubicBezTo>
                  <a:pt x="90349" y="15206"/>
                  <a:pt x="90349" y="15206"/>
                  <a:pt x="90349" y="15206"/>
                </a:cubicBezTo>
                <a:cubicBezTo>
                  <a:pt x="92027" y="16305"/>
                  <a:pt x="92027" y="16305"/>
                  <a:pt x="92027" y="16305"/>
                </a:cubicBezTo>
                <a:cubicBezTo>
                  <a:pt x="92587" y="16854"/>
                  <a:pt x="93146" y="17221"/>
                  <a:pt x="93706" y="17770"/>
                </a:cubicBezTo>
                <a:cubicBezTo>
                  <a:pt x="98181" y="21251"/>
                  <a:pt x="102237" y="25832"/>
                  <a:pt x="105454" y="30961"/>
                </a:cubicBezTo>
                <a:cubicBezTo>
                  <a:pt x="106993" y="33526"/>
                  <a:pt x="108531" y="36274"/>
                  <a:pt x="109790" y="39022"/>
                </a:cubicBezTo>
                <a:cubicBezTo>
                  <a:pt x="111048" y="41954"/>
                  <a:pt x="112027" y="44885"/>
                  <a:pt x="112867" y="48000"/>
                </a:cubicBezTo>
                <a:cubicBezTo>
                  <a:pt x="113706" y="50931"/>
                  <a:pt x="114545" y="54045"/>
                  <a:pt x="115104" y="57160"/>
                </a:cubicBezTo>
                <a:cubicBezTo>
                  <a:pt x="115664" y="60091"/>
                  <a:pt x="116223" y="63206"/>
                  <a:pt x="116503" y="66137"/>
                </a:cubicBezTo>
                <a:cubicBezTo>
                  <a:pt x="117202" y="72183"/>
                  <a:pt x="117482" y="78045"/>
                  <a:pt x="117622" y="83541"/>
                </a:cubicBezTo>
                <a:cubicBezTo>
                  <a:pt x="117762" y="88854"/>
                  <a:pt x="117762" y="93801"/>
                  <a:pt x="117762" y="98381"/>
                </a:cubicBezTo>
                <a:cubicBezTo>
                  <a:pt x="117622" y="102778"/>
                  <a:pt x="117482" y="106625"/>
                  <a:pt x="117342" y="109740"/>
                </a:cubicBezTo>
                <a:cubicBezTo>
                  <a:pt x="117202" y="113038"/>
                  <a:pt x="117202" y="115419"/>
                  <a:pt x="117062" y="117251"/>
                </a:cubicBezTo>
                <a:cubicBezTo>
                  <a:pt x="117062" y="118900"/>
                  <a:pt x="116923" y="119816"/>
                  <a:pt x="116923" y="119816"/>
                </a:cubicBezTo>
                <a:cubicBezTo>
                  <a:pt x="117342" y="120000"/>
                  <a:pt x="117342" y="120000"/>
                  <a:pt x="117342" y="120000"/>
                </a:cubicBezTo>
                <a:cubicBezTo>
                  <a:pt x="117342" y="120000"/>
                  <a:pt x="117482" y="119083"/>
                  <a:pt x="117622" y="117251"/>
                </a:cubicBezTo>
                <a:cubicBezTo>
                  <a:pt x="117902" y="115603"/>
                  <a:pt x="118041" y="113221"/>
                  <a:pt x="118461" y="109923"/>
                </a:cubicBezTo>
                <a:cubicBezTo>
                  <a:pt x="118741" y="106809"/>
                  <a:pt x="119020" y="102961"/>
                  <a:pt x="119300" y="98564"/>
                </a:cubicBezTo>
                <a:cubicBezTo>
                  <a:pt x="119580" y="93984"/>
                  <a:pt x="119860" y="89038"/>
                  <a:pt x="120000" y="83541"/>
                </a:cubicBezTo>
                <a:cubicBezTo>
                  <a:pt x="120000" y="78045"/>
                  <a:pt x="119860" y="72000"/>
                  <a:pt x="119300" y="65770"/>
                </a:cubicBezTo>
                <a:close/>
              </a:path>
            </a:pathLst>
          </a:custGeom>
          <a:solidFill>
            <a:srgbClr val="8DC73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02" name="Shape 302"/>
          <p:cNvSpPr/>
          <p:nvPr/>
        </p:nvSpPr>
        <p:spPr>
          <a:xfrm>
            <a:off x="2502221" y="2004206"/>
            <a:ext cx="1434674" cy="1140632"/>
          </a:xfrm>
          <a:custGeom>
            <a:avLst/>
            <a:gdLst/>
            <a:ahLst/>
            <a:cxnLst/>
            <a:rect l="0" t="0" r="0" b="0"/>
            <a:pathLst>
              <a:path w="120000" h="120000" extrusionOk="0">
                <a:moveTo>
                  <a:pt x="102711" y="0"/>
                </a:moveTo>
                <a:cubicBezTo>
                  <a:pt x="102203" y="14117"/>
                  <a:pt x="102203" y="14117"/>
                  <a:pt x="102203" y="14117"/>
                </a:cubicBezTo>
                <a:cubicBezTo>
                  <a:pt x="101186" y="13475"/>
                  <a:pt x="100169" y="12834"/>
                  <a:pt x="98644" y="12192"/>
                </a:cubicBezTo>
                <a:cubicBezTo>
                  <a:pt x="96355" y="10909"/>
                  <a:pt x="93813" y="9625"/>
                  <a:pt x="90762" y="8342"/>
                </a:cubicBezTo>
                <a:cubicBezTo>
                  <a:pt x="89237" y="7379"/>
                  <a:pt x="87457" y="6737"/>
                  <a:pt x="85677" y="6096"/>
                </a:cubicBezTo>
                <a:cubicBezTo>
                  <a:pt x="83898" y="5454"/>
                  <a:pt x="82118" y="4812"/>
                  <a:pt x="80084" y="4171"/>
                </a:cubicBezTo>
                <a:cubicBezTo>
                  <a:pt x="79067" y="3850"/>
                  <a:pt x="78050" y="3850"/>
                  <a:pt x="77033" y="3529"/>
                </a:cubicBezTo>
                <a:cubicBezTo>
                  <a:pt x="76525" y="3208"/>
                  <a:pt x="76016" y="3208"/>
                  <a:pt x="75508" y="2887"/>
                </a:cubicBezTo>
                <a:cubicBezTo>
                  <a:pt x="75000" y="2887"/>
                  <a:pt x="74491" y="2887"/>
                  <a:pt x="73983" y="2566"/>
                </a:cubicBezTo>
                <a:cubicBezTo>
                  <a:pt x="72711" y="2566"/>
                  <a:pt x="71694" y="2245"/>
                  <a:pt x="70423" y="1925"/>
                </a:cubicBezTo>
                <a:cubicBezTo>
                  <a:pt x="69406" y="1925"/>
                  <a:pt x="68135" y="1925"/>
                  <a:pt x="67118" y="1604"/>
                </a:cubicBezTo>
                <a:cubicBezTo>
                  <a:pt x="62288" y="1283"/>
                  <a:pt x="57203" y="962"/>
                  <a:pt x="52118" y="1925"/>
                </a:cubicBezTo>
                <a:cubicBezTo>
                  <a:pt x="51355" y="1925"/>
                  <a:pt x="50593" y="1925"/>
                  <a:pt x="50084" y="2245"/>
                </a:cubicBezTo>
                <a:cubicBezTo>
                  <a:pt x="49322" y="2245"/>
                  <a:pt x="48813" y="2566"/>
                  <a:pt x="48050" y="2566"/>
                </a:cubicBezTo>
                <a:cubicBezTo>
                  <a:pt x="46779" y="2887"/>
                  <a:pt x="45254" y="3208"/>
                  <a:pt x="43983" y="3529"/>
                </a:cubicBezTo>
                <a:cubicBezTo>
                  <a:pt x="42711" y="4171"/>
                  <a:pt x="41440" y="4491"/>
                  <a:pt x="40169" y="5133"/>
                </a:cubicBezTo>
                <a:cubicBezTo>
                  <a:pt x="39406" y="5133"/>
                  <a:pt x="38644" y="5454"/>
                  <a:pt x="38135" y="5775"/>
                </a:cubicBezTo>
                <a:cubicBezTo>
                  <a:pt x="35847" y="6737"/>
                  <a:pt x="35847" y="6737"/>
                  <a:pt x="35847" y="6737"/>
                </a:cubicBezTo>
                <a:cubicBezTo>
                  <a:pt x="33813" y="7700"/>
                  <a:pt x="33813" y="7700"/>
                  <a:pt x="33813" y="7700"/>
                </a:cubicBezTo>
                <a:cubicBezTo>
                  <a:pt x="32033" y="8663"/>
                  <a:pt x="32033" y="8663"/>
                  <a:pt x="32033" y="8663"/>
                </a:cubicBezTo>
                <a:cubicBezTo>
                  <a:pt x="30254" y="9946"/>
                  <a:pt x="30254" y="9946"/>
                  <a:pt x="30254" y="9946"/>
                </a:cubicBezTo>
                <a:cubicBezTo>
                  <a:pt x="29491" y="10267"/>
                  <a:pt x="29491" y="10267"/>
                  <a:pt x="29491" y="10267"/>
                </a:cubicBezTo>
                <a:cubicBezTo>
                  <a:pt x="28983" y="10588"/>
                  <a:pt x="28983" y="10588"/>
                  <a:pt x="28983" y="10588"/>
                </a:cubicBezTo>
                <a:cubicBezTo>
                  <a:pt x="28728" y="10909"/>
                  <a:pt x="28728" y="10909"/>
                  <a:pt x="28728" y="10909"/>
                </a:cubicBezTo>
                <a:cubicBezTo>
                  <a:pt x="28728" y="10909"/>
                  <a:pt x="28728" y="10909"/>
                  <a:pt x="28728" y="10909"/>
                </a:cubicBezTo>
                <a:cubicBezTo>
                  <a:pt x="28474" y="10909"/>
                  <a:pt x="28474" y="10909"/>
                  <a:pt x="28474" y="10909"/>
                </a:cubicBezTo>
                <a:cubicBezTo>
                  <a:pt x="28220" y="10909"/>
                  <a:pt x="28220" y="10909"/>
                  <a:pt x="28220" y="10909"/>
                </a:cubicBezTo>
                <a:cubicBezTo>
                  <a:pt x="25932" y="12834"/>
                  <a:pt x="23389" y="14759"/>
                  <a:pt x="21101" y="17005"/>
                </a:cubicBezTo>
                <a:cubicBezTo>
                  <a:pt x="16271" y="21176"/>
                  <a:pt x="12203" y="26631"/>
                  <a:pt x="8898" y="32727"/>
                </a:cubicBezTo>
                <a:cubicBezTo>
                  <a:pt x="7372" y="35935"/>
                  <a:pt x="5847" y="39144"/>
                  <a:pt x="4830" y="42352"/>
                </a:cubicBezTo>
                <a:cubicBezTo>
                  <a:pt x="3813" y="45561"/>
                  <a:pt x="2796" y="48770"/>
                  <a:pt x="2033" y="51978"/>
                </a:cubicBezTo>
                <a:cubicBezTo>
                  <a:pt x="762" y="58716"/>
                  <a:pt x="254" y="64812"/>
                  <a:pt x="0" y="70909"/>
                </a:cubicBezTo>
                <a:cubicBezTo>
                  <a:pt x="0" y="76684"/>
                  <a:pt x="254" y="82459"/>
                  <a:pt x="762" y="87272"/>
                </a:cubicBezTo>
                <a:cubicBezTo>
                  <a:pt x="1016" y="92406"/>
                  <a:pt x="1779" y="96898"/>
                  <a:pt x="2288" y="100748"/>
                </a:cubicBezTo>
                <a:cubicBezTo>
                  <a:pt x="3050" y="104919"/>
                  <a:pt x="3813" y="108449"/>
                  <a:pt x="4322" y="111016"/>
                </a:cubicBezTo>
                <a:cubicBezTo>
                  <a:pt x="4830" y="113903"/>
                  <a:pt x="5338" y="116149"/>
                  <a:pt x="5847" y="117433"/>
                </a:cubicBezTo>
                <a:cubicBezTo>
                  <a:pt x="6101" y="119037"/>
                  <a:pt x="6355" y="120000"/>
                  <a:pt x="6355" y="120000"/>
                </a:cubicBezTo>
                <a:cubicBezTo>
                  <a:pt x="7118" y="119679"/>
                  <a:pt x="7118" y="119679"/>
                  <a:pt x="7118" y="119679"/>
                </a:cubicBezTo>
                <a:cubicBezTo>
                  <a:pt x="7118" y="119679"/>
                  <a:pt x="6864" y="119037"/>
                  <a:pt x="6864" y="117433"/>
                </a:cubicBezTo>
                <a:cubicBezTo>
                  <a:pt x="6610" y="115828"/>
                  <a:pt x="6355" y="113582"/>
                  <a:pt x="6101" y="110695"/>
                </a:cubicBezTo>
                <a:cubicBezTo>
                  <a:pt x="5593" y="105240"/>
                  <a:pt x="5084" y="96898"/>
                  <a:pt x="4830" y="87272"/>
                </a:cubicBezTo>
                <a:cubicBezTo>
                  <a:pt x="4830" y="82459"/>
                  <a:pt x="4830" y="77005"/>
                  <a:pt x="5338" y="71550"/>
                </a:cubicBezTo>
                <a:cubicBezTo>
                  <a:pt x="5593" y="65775"/>
                  <a:pt x="6610" y="60000"/>
                  <a:pt x="7881" y="54224"/>
                </a:cubicBezTo>
                <a:cubicBezTo>
                  <a:pt x="8644" y="51336"/>
                  <a:pt x="9661" y="48449"/>
                  <a:pt x="10677" y="45561"/>
                </a:cubicBezTo>
                <a:cubicBezTo>
                  <a:pt x="11694" y="42994"/>
                  <a:pt x="12966" y="40106"/>
                  <a:pt x="14491" y="37540"/>
                </a:cubicBezTo>
                <a:cubicBezTo>
                  <a:pt x="15762" y="34973"/>
                  <a:pt x="17542" y="32406"/>
                  <a:pt x="19322" y="30160"/>
                </a:cubicBezTo>
                <a:cubicBezTo>
                  <a:pt x="21101" y="27914"/>
                  <a:pt x="23135" y="25989"/>
                  <a:pt x="25169" y="24064"/>
                </a:cubicBezTo>
                <a:cubicBezTo>
                  <a:pt x="27203" y="22139"/>
                  <a:pt x="29491" y="20534"/>
                  <a:pt x="31779" y="18930"/>
                </a:cubicBezTo>
                <a:cubicBezTo>
                  <a:pt x="32796" y="18288"/>
                  <a:pt x="34067" y="17647"/>
                  <a:pt x="35084" y="17005"/>
                </a:cubicBezTo>
                <a:cubicBezTo>
                  <a:pt x="36864" y="15721"/>
                  <a:pt x="36864" y="15721"/>
                  <a:pt x="36864" y="15721"/>
                </a:cubicBezTo>
                <a:cubicBezTo>
                  <a:pt x="38644" y="15080"/>
                  <a:pt x="38644" y="15080"/>
                  <a:pt x="38644" y="15080"/>
                </a:cubicBezTo>
                <a:cubicBezTo>
                  <a:pt x="39915" y="14438"/>
                  <a:pt x="40932" y="13796"/>
                  <a:pt x="42203" y="13475"/>
                </a:cubicBezTo>
                <a:cubicBezTo>
                  <a:pt x="43474" y="12834"/>
                  <a:pt x="44491" y="12513"/>
                  <a:pt x="45762" y="12192"/>
                </a:cubicBezTo>
                <a:cubicBezTo>
                  <a:pt x="47033" y="11550"/>
                  <a:pt x="48050" y="11550"/>
                  <a:pt x="49322" y="11229"/>
                </a:cubicBezTo>
                <a:cubicBezTo>
                  <a:pt x="49830" y="10909"/>
                  <a:pt x="50593" y="10909"/>
                  <a:pt x="51101" y="10588"/>
                </a:cubicBezTo>
                <a:cubicBezTo>
                  <a:pt x="51864" y="10588"/>
                  <a:pt x="52372" y="10588"/>
                  <a:pt x="52881" y="10267"/>
                </a:cubicBezTo>
                <a:cubicBezTo>
                  <a:pt x="57711" y="9304"/>
                  <a:pt x="62288" y="9304"/>
                  <a:pt x="66864" y="9304"/>
                </a:cubicBezTo>
                <a:cubicBezTo>
                  <a:pt x="67881" y="9625"/>
                  <a:pt x="68898" y="9625"/>
                  <a:pt x="70169" y="9625"/>
                </a:cubicBezTo>
                <a:cubicBezTo>
                  <a:pt x="71186" y="9946"/>
                  <a:pt x="72203" y="9946"/>
                  <a:pt x="73220" y="9946"/>
                </a:cubicBezTo>
                <a:cubicBezTo>
                  <a:pt x="73728" y="10267"/>
                  <a:pt x="74237" y="10267"/>
                  <a:pt x="74745" y="10267"/>
                </a:cubicBezTo>
                <a:cubicBezTo>
                  <a:pt x="75254" y="10267"/>
                  <a:pt x="75762" y="10588"/>
                  <a:pt x="76271" y="10588"/>
                </a:cubicBezTo>
                <a:cubicBezTo>
                  <a:pt x="77288" y="10588"/>
                  <a:pt x="78305" y="10909"/>
                  <a:pt x="79322" y="11229"/>
                </a:cubicBezTo>
                <a:cubicBezTo>
                  <a:pt x="83135" y="11871"/>
                  <a:pt x="86440" y="12834"/>
                  <a:pt x="89491" y="13796"/>
                </a:cubicBezTo>
                <a:cubicBezTo>
                  <a:pt x="92542" y="15080"/>
                  <a:pt x="95084" y="16042"/>
                  <a:pt x="97372" y="16684"/>
                </a:cubicBezTo>
                <a:cubicBezTo>
                  <a:pt x="99152" y="17647"/>
                  <a:pt x="100677" y="18288"/>
                  <a:pt x="101694" y="18609"/>
                </a:cubicBezTo>
                <a:cubicBezTo>
                  <a:pt x="92288" y="31764"/>
                  <a:pt x="92288" y="31764"/>
                  <a:pt x="92288" y="31764"/>
                </a:cubicBezTo>
                <a:cubicBezTo>
                  <a:pt x="100169" y="28235"/>
                  <a:pt x="111355" y="27272"/>
                  <a:pt x="120000" y="27593"/>
                </a:cubicBezTo>
                <a:cubicBezTo>
                  <a:pt x="113644" y="20213"/>
                  <a:pt x="106525" y="9304"/>
                  <a:pt x="102711" y="0"/>
                </a:cubicBezTo>
                <a:close/>
              </a:path>
            </a:pathLst>
          </a:custGeom>
          <a:solidFill>
            <a:srgbClr val="EB191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03" name="Shape 303"/>
          <p:cNvSpPr/>
          <p:nvPr/>
        </p:nvSpPr>
        <p:spPr>
          <a:xfrm>
            <a:off x="5387496" y="2067915"/>
            <a:ext cx="1313381" cy="1309707"/>
          </a:xfrm>
          <a:custGeom>
            <a:avLst/>
            <a:gdLst/>
            <a:ahLst/>
            <a:cxnLst/>
            <a:rect l="0" t="0" r="0" b="0"/>
            <a:pathLst>
              <a:path w="120000" h="120000" extrusionOk="0">
                <a:moveTo>
                  <a:pt x="118888" y="64055"/>
                </a:moveTo>
                <a:cubicBezTo>
                  <a:pt x="118055" y="58741"/>
                  <a:pt x="116111" y="53426"/>
                  <a:pt x="113333" y="48671"/>
                </a:cubicBezTo>
                <a:cubicBezTo>
                  <a:pt x="110555" y="43636"/>
                  <a:pt x="106944" y="39160"/>
                  <a:pt x="103055" y="34965"/>
                </a:cubicBezTo>
                <a:cubicBezTo>
                  <a:pt x="99166" y="31048"/>
                  <a:pt x="94444" y="27412"/>
                  <a:pt x="89444" y="24895"/>
                </a:cubicBezTo>
                <a:cubicBezTo>
                  <a:pt x="84722" y="22097"/>
                  <a:pt x="79444" y="20139"/>
                  <a:pt x="74444" y="18741"/>
                </a:cubicBezTo>
                <a:cubicBezTo>
                  <a:pt x="69444" y="17062"/>
                  <a:pt x="64444" y="15944"/>
                  <a:pt x="59444" y="15104"/>
                </a:cubicBezTo>
                <a:cubicBezTo>
                  <a:pt x="54722" y="14265"/>
                  <a:pt x="50277" y="13986"/>
                  <a:pt x="46111" y="13706"/>
                </a:cubicBezTo>
                <a:cubicBezTo>
                  <a:pt x="37500" y="13426"/>
                  <a:pt x="30555" y="13986"/>
                  <a:pt x="25555" y="14545"/>
                </a:cubicBezTo>
                <a:cubicBezTo>
                  <a:pt x="23333" y="14825"/>
                  <a:pt x="21666" y="15104"/>
                  <a:pt x="20555" y="15104"/>
                </a:cubicBezTo>
                <a:cubicBezTo>
                  <a:pt x="21944" y="0"/>
                  <a:pt x="21944" y="0"/>
                  <a:pt x="21944" y="0"/>
                </a:cubicBezTo>
                <a:cubicBezTo>
                  <a:pt x="16666" y="7552"/>
                  <a:pt x="7500" y="15664"/>
                  <a:pt x="0" y="21258"/>
                </a:cubicBezTo>
                <a:cubicBezTo>
                  <a:pt x="9166" y="22097"/>
                  <a:pt x="21388" y="24615"/>
                  <a:pt x="29444" y="28811"/>
                </a:cubicBezTo>
                <a:cubicBezTo>
                  <a:pt x="22500" y="18741"/>
                  <a:pt x="22500" y="18741"/>
                  <a:pt x="22500" y="18741"/>
                </a:cubicBezTo>
                <a:cubicBezTo>
                  <a:pt x="23611" y="18741"/>
                  <a:pt x="24722" y="18741"/>
                  <a:pt x="26111" y="18741"/>
                </a:cubicBezTo>
                <a:cubicBezTo>
                  <a:pt x="28333" y="18741"/>
                  <a:pt x="31388" y="18461"/>
                  <a:pt x="34722" y="18741"/>
                </a:cubicBezTo>
                <a:cubicBezTo>
                  <a:pt x="38055" y="18741"/>
                  <a:pt x="41666" y="19300"/>
                  <a:pt x="45833" y="19580"/>
                </a:cubicBezTo>
                <a:cubicBezTo>
                  <a:pt x="49722" y="20139"/>
                  <a:pt x="54166" y="20699"/>
                  <a:pt x="58611" y="21818"/>
                </a:cubicBezTo>
                <a:cubicBezTo>
                  <a:pt x="63055" y="22657"/>
                  <a:pt x="67777" y="23776"/>
                  <a:pt x="72222" y="25454"/>
                </a:cubicBezTo>
                <a:cubicBezTo>
                  <a:pt x="74722" y="26293"/>
                  <a:pt x="76944" y="27412"/>
                  <a:pt x="79166" y="28251"/>
                </a:cubicBezTo>
                <a:cubicBezTo>
                  <a:pt x="81388" y="29370"/>
                  <a:pt x="83611" y="30489"/>
                  <a:pt x="85833" y="31608"/>
                </a:cubicBezTo>
                <a:cubicBezTo>
                  <a:pt x="88055" y="32727"/>
                  <a:pt x="90277" y="34125"/>
                  <a:pt x="92222" y="35524"/>
                </a:cubicBezTo>
                <a:cubicBezTo>
                  <a:pt x="93055" y="36363"/>
                  <a:pt x="94166" y="37202"/>
                  <a:pt x="94722" y="38041"/>
                </a:cubicBezTo>
                <a:cubicBezTo>
                  <a:pt x="95555" y="38321"/>
                  <a:pt x="96944" y="40000"/>
                  <a:pt x="97500" y="40559"/>
                </a:cubicBezTo>
                <a:cubicBezTo>
                  <a:pt x="101111" y="44195"/>
                  <a:pt x="104444" y="48111"/>
                  <a:pt x="106944" y="52307"/>
                </a:cubicBezTo>
                <a:cubicBezTo>
                  <a:pt x="108055" y="54265"/>
                  <a:pt x="109166" y="56503"/>
                  <a:pt x="110000" y="58741"/>
                </a:cubicBezTo>
                <a:cubicBezTo>
                  <a:pt x="110833" y="60699"/>
                  <a:pt x="111666" y="62937"/>
                  <a:pt x="112222" y="65454"/>
                </a:cubicBezTo>
                <a:cubicBezTo>
                  <a:pt x="113055" y="69930"/>
                  <a:pt x="113611" y="74405"/>
                  <a:pt x="113888" y="79160"/>
                </a:cubicBezTo>
                <a:cubicBezTo>
                  <a:pt x="113611" y="83636"/>
                  <a:pt x="113611" y="88111"/>
                  <a:pt x="113055" y="92027"/>
                </a:cubicBezTo>
                <a:cubicBezTo>
                  <a:pt x="112500" y="96223"/>
                  <a:pt x="111944" y="99860"/>
                  <a:pt x="111388" y="103216"/>
                </a:cubicBezTo>
                <a:cubicBezTo>
                  <a:pt x="110833" y="106853"/>
                  <a:pt x="110555" y="109650"/>
                  <a:pt x="110000" y="112167"/>
                </a:cubicBezTo>
                <a:cubicBezTo>
                  <a:pt x="109722" y="114685"/>
                  <a:pt x="109444" y="116643"/>
                  <a:pt x="109166" y="117762"/>
                </a:cubicBezTo>
                <a:cubicBezTo>
                  <a:pt x="108888" y="119160"/>
                  <a:pt x="108888" y="120000"/>
                  <a:pt x="108888" y="120000"/>
                </a:cubicBezTo>
                <a:cubicBezTo>
                  <a:pt x="109444" y="120000"/>
                  <a:pt x="109444" y="120000"/>
                  <a:pt x="109444" y="120000"/>
                </a:cubicBezTo>
                <a:cubicBezTo>
                  <a:pt x="109444" y="120000"/>
                  <a:pt x="109722" y="119440"/>
                  <a:pt x="110277" y="118321"/>
                </a:cubicBezTo>
                <a:cubicBezTo>
                  <a:pt x="110555" y="116923"/>
                  <a:pt x="111388" y="115244"/>
                  <a:pt x="112222" y="112727"/>
                </a:cubicBezTo>
                <a:cubicBezTo>
                  <a:pt x="112777" y="110489"/>
                  <a:pt x="113888" y="107692"/>
                  <a:pt x="114722" y="104335"/>
                </a:cubicBezTo>
                <a:cubicBezTo>
                  <a:pt x="115833" y="100979"/>
                  <a:pt x="116944" y="97342"/>
                  <a:pt x="117777" y="93146"/>
                </a:cubicBezTo>
                <a:cubicBezTo>
                  <a:pt x="118611" y="88951"/>
                  <a:pt x="119444" y="84195"/>
                  <a:pt x="119722" y="79440"/>
                </a:cubicBezTo>
                <a:cubicBezTo>
                  <a:pt x="120000" y="74685"/>
                  <a:pt x="120000" y="69370"/>
                  <a:pt x="118888" y="64055"/>
                </a:cubicBezTo>
                <a:close/>
              </a:path>
            </a:pathLst>
          </a:custGeom>
          <a:solidFill>
            <a:srgbClr val="264C6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04" name="Shape 304"/>
          <p:cNvSpPr/>
          <p:nvPr/>
        </p:nvSpPr>
        <p:spPr>
          <a:xfrm>
            <a:off x="3392919" y="2391359"/>
            <a:ext cx="839242" cy="1150433"/>
          </a:xfrm>
          <a:custGeom>
            <a:avLst/>
            <a:gdLst/>
            <a:ahLst/>
            <a:cxnLst/>
            <a:rect l="0" t="0" r="0" b="0"/>
            <a:pathLst>
              <a:path w="120000" h="120000" extrusionOk="0">
                <a:moveTo>
                  <a:pt x="120000" y="14323"/>
                </a:moveTo>
                <a:cubicBezTo>
                  <a:pt x="107826" y="11140"/>
                  <a:pt x="93043" y="5729"/>
                  <a:pt x="83913" y="0"/>
                </a:cubicBezTo>
                <a:cubicBezTo>
                  <a:pt x="89565" y="11140"/>
                  <a:pt x="89565" y="11140"/>
                  <a:pt x="89565" y="11140"/>
                </a:cubicBezTo>
                <a:cubicBezTo>
                  <a:pt x="88260" y="11140"/>
                  <a:pt x="86956" y="11458"/>
                  <a:pt x="85217" y="11777"/>
                </a:cubicBezTo>
                <a:cubicBezTo>
                  <a:pt x="83913" y="11777"/>
                  <a:pt x="82608" y="12095"/>
                  <a:pt x="80869" y="12413"/>
                </a:cubicBezTo>
                <a:cubicBezTo>
                  <a:pt x="79130" y="12732"/>
                  <a:pt x="77391" y="13050"/>
                  <a:pt x="75652" y="13368"/>
                </a:cubicBezTo>
                <a:cubicBezTo>
                  <a:pt x="72173" y="14323"/>
                  <a:pt x="67826" y="15278"/>
                  <a:pt x="63913" y="16551"/>
                </a:cubicBezTo>
                <a:cubicBezTo>
                  <a:pt x="61739" y="17188"/>
                  <a:pt x="59565" y="18143"/>
                  <a:pt x="56956" y="18779"/>
                </a:cubicBezTo>
                <a:cubicBezTo>
                  <a:pt x="54782" y="19734"/>
                  <a:pt x="52608" y="20689"/>
                  <a:pt x="50434" y="21644"/>
                </a:cubicBezTo>
                <a:cubicBezTo>
                  <a:pt x="45652" y="23872"/>
                  <a:pt x="40869" y="26100"/>
                  <a:pt x="36521" y="28965"/>
                </a:cubicBezTo>
                <a:cubicBezTo>
                  <a:pt x="34347" y="30238"/>
                  <a:pt x="32173" y="31830"/>
                  <a:pt x="29565" y="33421"/>
                </a:cubicBezTo>
                <a:cubicBezTo>
                  <a:pt x="27826" y="35013"/>
                  <a:pt x="25652" y="36604"/>
                  <a:pt x="23478" y="38514"/>
                </a:cubicBezTo>
                <a:cubicBezTo>
                  <a:pt x="19565" y="42015"/>
                  <a:pt x="15652" y="45835"/>
                  <a:pt x="12608" y="49973"/>
                </a:cubicBezTo>
                <a:cubicBezTo>
                  <a:pt x="10869" y="51883"/>
                  <a:pt x="9565" y="54111"/>
                  <a:pt x="8260" y="56339"/>
                </a:cubicBezTo>
                <a:cubicBezTo>
                  <a:pt x="7391" y="58249"/>
                  <a:pt x="6086" y="60477"/>
                  <a:pt x="5217" y="62705"/>
                </a:cubicBezTo>
                <a:cubicBezTo>
                  <a:pt x="3043" y="67161"/>
                  <a:pt x="1739" y="71618"/>
                  <a:pt x="869" y="75755"/>
                </a:cubicBezTo>
                <a:cubicBezTo>
                  <a:pt x="869" y="77984"/>
                  <a:pt x="434" y="80212"/>
                  <a:pt x="434" y="82122"/>
                </a:cubicBezTo>
                <a:cubicBezTo>
                  <a:pt x="0" y="83076"/>
                  <a:pt x="0" y="84350"/>
                  <a:pt x="0" y="85305"/>
                </a:cubicBezTo>
                <a:cubicBezTo>
                  <a:pt x="0" y="86259"/>
                  <a:pt x="0" y="87214"/>
                  <a:pt x="0" y="88169"/>
                </a:cubicBezTo>
                <a:cubicBezTo>
                  <a:pt x="0" y="89124"/>
                  <a:pt x="434" y="90079"/>
                  <a:pt x="434" y="91034"/>
                </a:cubicBezTo>
                <a:cubicBezTo>
                  <a:pt x="434" y="91989"/>
                  <a:pt x="434" y="92944"/>
                  <a:pt x="869" y="93899"/>
                </a:cubicBezTo>
                <a:cubicBezTo>
                  <a:pt x="869" y="94854"/>
                  <a:pt x="869" y="95490"/>
                  <a:pt x="1304" y="96445"/>
                </a:cubicBezTo>
                <a:cubicBezTo>
                  <a:pt x="1304" y="97400"/>
                  <a:pt x="1739" y="98355"/>
                  <a:pt x="1739" y="98992"/>
                </a:cubicBezTo>
                <a:cubicBezTo>
                  <a:pt x="2608" y="102493"/>
                  <a:pt x="3913" y="105358"/>
                  <a:pt x="4782" y="107904"/>
                </a:cubicBezTo>
                <a:cubicBezTo>
                  <a:pt x="5217" y="109177"/>
                  <a:pt x="5652" y="110450"/>
                  <a:pt x="6086" y="111724"/>
                </a:cubicBezTo>
                <a:cubicBezTo>
                  <a:pt x="6956" y="112679"/>
                  <a:pt x="7391" y="113633"/>
                  <a:pt x="7826" y="114588"/>
                </a:cubicBezTo>
                <a:cubicBezTo>
                  <a:pt x="10000" y="118090"/>
                  <a:pt x="11304" y="120000"/>
                  <a:pt x="11304" y="120000"/>
                </a:cubicBezTo>
                <a:cubicBezTo>
                  <a:pt x="12173" y="120000"/>
                  <a:pt x="12173" y="120000"/>
                  <a:pt x="12173" y="120000"/>
                </a:cubicBezTo>
                <a:cubicBezTo>
                  <a:pt x="12173" y="120000"/>
                  <a:pt x="11304" y="117771"/>
                  <a:pt x="10434" y="114270"/>
                </a:cubicBezTo>
                <a:cubicBezTo>
                  <a:pt x="10000" y="112360"/>
                  <a:pt x="9565" y="110132"/>
                  <a:pt x="8695" y="107586"/>
                </a:cubicBezTo>
                <a:cubicBezTo>
                  <a:pt x="8260" y="105039"/>
                  <a:pt x="7826" y="101856"/>
                  <a:pt x="7826" y="98673"/>
                </a:cubicBezTo>
                <a:cubicBezTo>
                  <a:pt x="7826" y="98037"/>
                  <a:pt x="7391" y="97082"/>
                  <a:pt x="7391" y="96445"/>
                </a:cubicBezTo>
                <a:cubicBezTo>
                  <a:pt x="7391" y="95490"/>
                  <a:pt x="7391" y="94535"/>
                  <a:pt x="7391" y="93899"/>
                </a:cubicBezTo>
                <a:cubicBezTo>
                  <a:pt x="7391" y="92944"/>
                  <a:pt x="7391" y="91989"/>
                  <a:pt x="7391" y="91034"/>
                </a:cubicBezTo>
                <a:cubicBezTo>
                  <a:pt x="7391" y="90397"/>
                  <a:pt x="7826" y="89442"/>
                  <a:pt x="7826" y="88488"/>
                </a:cubicBezTo>
                <a:cubicBezTo>
                  <a:pt x="7826" y="87533"/>
                  <a:pt x="7826" y="86578"/>
                  <a:pt x="7826" y="85623"/>
                </a:cubicBezTo>
                <a:cubicBezTo>
                  <a:pt x="8260" y="84668"/>
                  <a:pt x="8260" y="83713"/>
                  <a:pt x="8260" y="82758"/>
                </a:cubicBezTo>
                <a:cubicBezTo>
                  <a:pt x="8695" y="80848"/>
                  <a:pt x="9130" y="78938"/>
                  <a:pt x="9565" y="77029"/>
                </a:cubicBezTo>
                <a:cubicBezTo>
                  <a:pt x="10869" y="73209"/>
                  <a:pt x="12173" y="69071"/>
                  <a:pt x="14347" y="65251"/>
                </a:cubicBezTo>
                <a:cubicBezTo>
                  <a:pt x="15217" y="63342"/>
                  <a:pt x="16521" y="61432"/>
                  <a:pt x="17391" y="59522"/>
                </a:cubicBezTo>
                <a:cubicBezTo>
                  <a:pt x="18695" y="57612"/>
                  <a:pt x="20000" y="55702"/>
                  <a:pt x="21739" y="53793"/>
                </a:cubicBezTo>
                <a:cubicBezTo>
                  <a:pt x="23043" y="51883"/>
                  <a:pt x="24782" y="50291"/>
                  <a:pt x="26086" y="48381"/>
                </a:cubicBezTo>
                <a:cubicBezTo>
                  <a:pt x="27826" y="46790"/>
                  <a:pt x="29565" y="44880"/>
                  <a:pt x="31304" y="43289"/>
                </a:cubicBezTo>
                <a:cubicBezTo>
                  <a:pt x="35217" y="40106"/>
                  <a:pt x="39130" y="37241"/>
                  <a:pt x="43043" y="34376"/>
                </a:cubicBezTo>
                <a:cubicBezTo>
                  <a:pt x="47391" y="31830"/>
                  <a:pt x="51304" y="29283"/>
                  <a:pt x="55652" y="27374"/>
                </a:cubicBezTo>
                <a:cubicBezTo>
                  <a:pt x="59565" y="25145"/>
                  <a:pt x="63913" y="23554"/>
                  <a:pt x="67391" y="21962"/>
                </a:cubicBezTo>
                <a:cubicBezTo>
                  <a:pt x="71304" y="20371"/>
                  <a:pt x="75217" y="19416"/>
                  <a:pt x="78260" y="18461"/>
                </a:cubicBezTo>
                <a:cubicBezTo>
                  <a:pt x="80000" y="17824"/>
                  <a:pt x="81739" y="17506"/>
                  <a:pt x="83043" y="17188"/>
                </a:cubicBezTo>
                <a:cubicBezTo>
                  <a:pt x="84347" y="16870"/>
                  <a:pt x="86086" y="16551"/>
                  <a:pt x="86956" y="16233"/>
                </a:cubicBezTo>
                <a:cubicBezTo>
                  <a:pt x="88695" y="15915"/>
                  <a:pt x="90000" y="15596"/>
                  <a:pt x="90869" y="15278"/>
                </a:cubicBezTo>
                <a:cubicBezTo>
                  <a:pt x="84347" y="28965"/>
                  <a:pt x="84347" y="28965"/>
                  <a:pt x="84347" y="28965"/>
                </a:cubicBezTo>
                <a:cubicBezTo>
                  <a:pt x="93478" y="23236"/>
                  <a:pt x="107826" y="17506"/>
                  <a:pt x="120000" y="14323"/>
                </a:cubicBezTo>
                <a:close/>
              </a:path>
            </a:pathLst>
          </a:custGeom>
          <a:solidFill>
            <a:srgbClr val="FFCA09"/>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05" name="Shape 305"/>
          <p:cNvSpPr/>
          <p:nvPr/>
        </p:nvSpPr>
        <p:spPr>
          <a:xfrm>
            <a:off x="5065276" y="2401160"/>
            <a:ext cx="543975" cy="796360"/>
          </a:xfrm>
          <a:custGeom>
            <a:avLst/>
            <a:gdLst/>
            <a:ahLst/>
            <a:cxnLst/>
            <a:rect l="0" t="0" r="0" b="0"/>
            <a:pathLst>
              <a:path w="120000" h="120000" extrusionOk="0">
                <a:moveTo>
                  <a:pt x="120000" y="91034"/>
                </a:moveTo>
                <a:cubicBezTo>
                  <a:pt x="120000" y="89655"/>
                  <a:pt x="119329" y="87816"/>
                  <a:pt x="119329" y="85977"/>
                </a:cubicBezTo>
                <a:cubicBezTo>
                  <a:pt x="118659" y="84137"/>
                  <a:pt x="118659" y="82298"/>
                  <a:pt x="117988" y="80459"/>
                </a:cubicBezTo>
                <a:cubicBezTo>
                  <a:pt x="117318" y="78620"/>
                  <a:pt x="116648" y="76781"/>
                  <a:pt x="115977" y="74942"/>
                </a:cubicBezTo>
                <a:cubicBezTo>
                  <a:pt x="115307" y="73103"/>
                  <a:pt x="113966" y="71264"/>
                  <a:pt x="113296" y="69425"/>
                </a:cubicBezTo>
                <a:cubicBezTo>
                  <a:pt x="112625" y="68505"/>
                  <a:pt x="112625" y="67586"/>
                  <a:pt x="111955" y="66666"/>
                </a:cubicBezTo>
                <a:cubicBezTo>
                  <a:pt x="111284" y="65747"/>
                  <a:pt x="110614" y="65287"/>
                  <a:pt x="109944" y="64367"/>
                </a:cubicBezTo>
                <a:cubicBezTo>
                  <a:pt x="108603" y="62528"/>
                  <a:pt x="107932" y="60689"/>
                  <a:pt x="106592" y="58850"/>
                </a:cubicBezTo>
                <a:cubicBezTo>
                  <a:pt x="105251" y="57011"/>
                  <a:pt x="103240" y="55632"/>
                  <a:pt x="101899" y="53793"/>
                </a:cubicBezTo>
                <a:cubicBezTo>
                  <a:pt x="101229" y="52873"/>
                  <a:pt x="100558" y="51954"/>
                  <a:pt x="99888" y="51034"/>
                </a:cubicBezTo>
                <a:cubicBezTo>
                  <a:pt x="97206" y="48735"/>
                  <a:pt x="97206" y="48735"/>
                  <a:pt x="97206" y="48735"/>
                </a:cubicBezTo>
                <a:cubicBezTo>
                  <a:pt x="96536" y="48275"/>
                  <a:pt x="95865" y="47356"/>
                  <a:pt x="94525" y="46436"/>
                </a:cubicBezTo>
                <a:cubicBezTo>
                  <a:pt x="93854" y="45517"/>
                  <a:pt x="93184" y="45057"/>
                  <a:pt x="91843" y="44137"/>
                </a:cubicBezTo>
                <a:cubicBezTo>
                  <a:pt x="90502" y="42758"/>
                  <a:pt x="88491" y="41379"/>
                  <a:pt x="86480" y="40000"/>
                </a:cubicBezTo>
                <a:cubicBezTo>
                  <a:pt x="84469" y="38620"/>
                  <a:pt x="83128" y="37701"/>
                  <a:pt x="81117" y="36321"/>
                </a:cubicBezTo>
                <a:cubicBezTo>
                  <a:pt x="79106" y="34942"/>
                  <a:pt x="77094" y="34022"/>
                  <a:pt x="75083" y="32643"/>
                </a:cubicBezTo>
                <a:cubicBezTo>
                  <a:pt x="71731" y="30344"/>
                  <a:pt x="67709" y="28505"/>
                  <a:pt x="64357" y="27126"/>
                </a:cubicBezTo>
                <a:cubicBezTo>
                  <a:pt x="60335" y="25287"/>
                  <a:pt x="56983" y="23908"/>
                  <a:pt x="54301" y="22528"/>
                </a:cubicBezTo>
                <a:cubicBezTo>
                  <a:pt x="50949" y="21609"/>
                  <a:pt x="48268" y="20229"/>
                  <a:pt x="46256" y="19770"/>
                </a:cubicBezTo>
                <a:cubicBezTo>
                  <a:pt x="45586" y="19310"/>
                  <a:pt x="44916" y="19310"/>
                  <a:pt x="43575" y="18850"/>
                </a:cubicBezTo>
                <a:cubicBezTo>
                  <a:pt x="58994" y="0"/>
                  <a:pt x="58994" y="0"/>
                  <a:pt x="58994" y="0"/>
                </a:cubicBezTo>
                <a:cubicBezTo>
                  <a:pt x="43575" y="6896"/>
                  <a:pt x="19441" y="11954"/>
                  <a:pt x="0" y="14712"/>
                </a:cubicBezTo>
                <a:cubicBezTo>
                  <a:pt x="16759" y="21149"/>
                  <a:pt x="37541" y="31724"/>
                  <a:pt x="49608" y="41379"/>
                </a:cubicBezTo>
                <a:cubicBezTo>
                  <a:pt x="46256" y="29425"/>
                  <a:pt x="46256" y="29425"/>
                  <a:pt x="46256" y="29425"/>
                </a:cubicBezTo>
                <a:cubicBezTo>
                  <a:pt x="46927" y="29885"/>
                  <a:pt x="46927" y="29885"/>
                  <a:pt x="47597" y="30344"/>
                </a:cubicBezTo>
                <a:cubicBezTo>
                  <a:pt x="48938" y="30804"/>
                  <a:pt x="50279" y="31724"/>
                  <a:pt x="51620" y="32643"/>
                </a:cubicBezTo>
                <a:cubicBezTo>
                  <a:pt x="52960" y="33103"/>
                  <a:pt x="54972" y="34022"/>
                  <a:pt x="56312" y="34942"/>
                </a:cubicBezTo>
                <a:cubicBezTo>
                  <a:pt x="57653" y="35862"/>
                  <a:pt x="58994" y="36781"/>
                  <a:pt x="61005" y="37701"/>
                </a:cubicBezTo>
                <a:cubicBezTo>
                  <a:pt x="62346" y="38620"/>
                  <a:pt x="63687" y="39540"/>
                  <a:pt x="65698" y="40459"/>
                </a:cubicBezTo>
                <a:cubicBezTo>
                  <a:pt x="66368" y="41379"/>
                  <a:pt x="67039" y="41839"/>
                  <a:pt x="67709" y="42298"/>
                </a:cubicBezTo>
                <a:cubicBezTo>
                  <a:pt x="68379" y="42758"/>
                  <a:pt x="69720" y="43218"/>
                  <a:pt x="70391" y="44137"/>
                </a:cubicBezTo>
                <a:cubicBezTo>
                  <a:pt x="71731" y="45057"/>
                  <a:pt x="73743" y="46436"/>
                  <a:pt x="75083" y="47356"/>
                </a:cubicBezTo>
                <a:cubicBezTo>
                  <a:pt x="76424" y="48735"/>
                  <a:pt x="78435" y="50114"/>
                  <a:pt x="79776" y="51494"/>
                </a:cubicBezTo>
                <a:cubicBezTo>
                  <a:pt x="80446" y="51954"/>
                  <a:pt x="81117" y="52413"/>
                  <a:pt x="81787" y="53333"/>
                </a:cubicBezTo>
                <a:cubicBezTo>
                  <a:pt x="83128" y="53793"/>
                  <a:pt x="83798" y="54712"/>
                  <a:pt x="84469" y="55172"/>
                </a:cubicBezTo>
                <a:cubicBezTo>
                  <a:pt x="86480" y="57471"/>
                  <a:pt x="86480" y="57471"/>
                  <a:pt x="86480" y="57471"/>
                </a:cubicBezTo>
                <a:cubicBezTo>
                  <a:pt x="87150" y="57931"/>
                  <a:pt x="87821" y="58850"/>
                  <a:pt x="88491" y="59310"/>
                </a:cubicBezTo>
                <a:cubicBezTo>
                  <a:pt x="89832" y="61149"/>
                  <a:pt x="91173" y="62528"/>
                  <a:pt x="92513" y="63908"/>
                </a:cubicBezTo>
                <a:cubicBezTo>
                  <a:pt x="93854" y="65287"/>
                  <a:pt x="95195" y="67126"/>
                  <a:pt x="96536" y="68505"/>
                </a:cubicBezTo>
                <a:cubicBezTo>
                  <a:pt x="96536" y="69425"/>
                  <a:pt x="97206" y="69885"/>
                  <a:pt x="97877" y="70804"/>
                </a:cubicBezTo>
                <a:cubicBezTo>
                  <a:pt x="99217" y="73103"/>
                  <a:pt x="99217" y="73103"/>
                  <a:pt x="99217" y="73103"/>
                </a:cubicBezTo>
                <a:cubicBezTo>
                  <a:pt x="100558" y="74482"/>
                  <a:pt x="101899" y="76321"/>
                  <a:pt x="102569" y="77701"/>
                </a:cubicBezTo>
                <a:cubicBezTo>
                  <a:pt x="103240" y="79540"/>
                  <a:pt x="103910" y="80919"/>
                  <a:pt x="105251" y="82298"/>
                </a:cubicBezTo>
                <a:cubicBezTo>
                  <a:pt x="105921" y="84137"/>
                  <a:pt x="106592" y="85517"/>
                  <a:pt x="107262" y="87356"/>
                </a:cubicBezTo>
                <a:cubicBezTo>
                  <a:pt x="107932" y="88735"/>
                  <a:pt x="107932" y="90114"/>
                  <a:pt x="108603" y="91954"/>
                </a:cubicBezTo>
                <a:cubicBezTo>
                  <a:pt x="109944" y="94712"/>
                  <a:pt x="110614" y="97931"/>
                  <a:pt x="111284" y="100689"/>
                </a:cubicBezTo>
                <a:cubicBezTo>
                  <a:pt x="111955" y="103448"/>
                  <a:pt x="112625" y="105747"/>
                  <a:pt x="112625" y="108045"/>
                </a:cubicBezTo>
                <a:cubicBezTo>
                  <a:pt x="113296" y="109425"/>
                  <a:pt x="113296" y="110344"/>
                  <a:pt x="113296" y="111264"/>
                </a:cubicBezTo>
                <a:cubicBezTo>
                  <a:pt x="113296" y="112643"/>
                  <a:pt x="113296" y="113563"/>
                  <a:pt x="113296" y="114482"/>
                </a:cubicBezTo>
                <a:cubicBezTo>
                  <a:pt x="113966" y="116321"/>
                  <a:pt x="113966" y="117701"/>
                  <a:pt x="113966" y="118620"/>
                </a:cubicBezTo>
                <a:cubicBezTo>
                  <a:pt x="113966" y="119540"/>
                  <a:pt x="113966" y="120000"/>
                  <a:pt x="113966" y="120000"/>
                </a:cubicBezTo>
                <a:cubicBezTo>
                  <a:pt x="115977" y="120000"/>
                  <a:pt x="115977" y="120000"/>
                  <a:pt x="115977" y="120000"/>
                </a:cubicBezTo>
                <a:cubicBezTo>
                  <a:pt x="115977" y="120000"/>
                  <a:pt x="116648" y="118160"/>
                  <a:pt x="117318" y="114942"/>
                </a:cubicBezTo>
                <a:cubicBezTo>
                  <a:pt x="117988" y="114022"/>
                  <a:pt x="117988" y="113103"/>
                  <a:pt x="117988" y="112183"/>
                </a:cubicBezTo>
                <a:cubicBezTo>
                  <a:pt x="118659" y="111264"/>
                  <a:pt x="118659" y="109885"/>
                  <a:pt x="119329" y="108965"/>
                </a:cubicBezTo>
                <a:cubicBezTo>
                  <a:pt x="119329" y="106206"/>
                  <a:pt x="120000" y="103908"/>
                  <a:pt x="120000" y="100689"/>
                </a:cubicBezTo>
                <a:cubicBezTo>
                  <a:pt x="120000" y="97931"/>
                  <a:pt x="120000" y="94712"/>
                  <a:pt x="120000" y="91034"/>
                </a:cubicBezTo>
                <a:close/>
              </a:path>
            </a:pathLst>
          </a:cu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06" name="Shape 306"/>
          <p:cNvSpPr/>
          <p:nvPr/>
        </p:nvSpPr>
        <p:spPr>
          <a:xfrm>
            <a:off x="4496798" y="2571458"/>
            <a:ext cx="276887" cy="518246"/>
          </a:xfrm>
          <a:custGeom>
            <a:avLst/>
            <a:gdLst/>
            <a:ahLst/>
            <a:cxnLst/>
            <a:rect l="0" t="0" r="0" b="0"/>
            <a:pathLst>
              <a:path w="120000" h="120000" extrusionOk="0">
                <a:moveTo>
                  <a:pt x="72527" y="94588"/>
                </a:moveTo>
                <a:cubicBezTo>
                  <a:pt x="69890" y="90352"/>
                  <a:pt x="69890" y="85411"/>
                  <a:pt x="68571" y="80470"/>
                </a:cubicBezTo>
                <a:cubicBezTo>
                  <a:pt x="65934" y="70588"/>
                  <a:pt x="65934" y="60000"/>
                  <a:pt x="65934" y="52941"/>
                </a:cubicBezTo>
                <a:cubicBezTo>
                  <a:pt x="65934" y="50117"/>
                  <a:pt x="65934" y="48000"/>
                  <a:pt x="65934" y="46588"/>
                </a:cubicBezTo>
                <a:cubicBezTo>
                  <a:pt x="120000" y="61411"/>
                  <a:pt x="120000" y="61411"/>
                  <a:pt x="120000" y="61411"/>
                </a:cubicBezTo>
                <a:cubicBezTo>
                  <a:pt x="98901" y="45176"/>
                  <a:pt x="81758" y="19764"/>
                  <a:pt x="73846" y="0"/>
                </a:cubicBezTo>
                <a:cubicBezTo>
                  <a:pt x="55384" y="17647"/>
                  <a:pt x="27692" y="40235"/>
                  <a:pt x="0" y="52941"/>
                </a:cubicBezTo>
                <a:cubicBezTo>
                  <a:pt x="35604" y="48705"/>
                  <a:pt x="35604" y="48705"/>
                  <a:pt x="35604" y="48705"/>
                </a:cubicBezTo>
                <a:cubicBezTo>
                  <a:pt x="34285" y="50117"/>
                  <a:pt x="34285" y="51529"/>
                  <a:pt x="34285" y="52941"/>
                </a:cubicBezTo>
                <a:cubicBezTo>
                  <a:pt x="34285" y="55058"/>
                  <a:pt x="34285" y="57176"/>
                  <a:pt x="34285" y="59294"/>
                </a:cubicBezTo>
                <a:cubicBezTo>
                  <a:pt x="34285" y="61411"/>
                  <a:pt x="34285" y="64235"/>
                  <a:pt x="35604" y="66352"/>
                </a:cubicBezTo>
                <a:cubicBezTo>
                  <a:pt x="35604" y="69176"/>
                  <a:pt x="35604" y="71294"/>
                  <a:pt x="36923" y="74117"/>
                </a:cubicBezTo>
                <a:cubicBezTo>
                  <a:pt x="36923" y="76941"/>
                  <a:pt x="38241" y="79058"/>
                  <a:pt x="39560" y="81882"/>
                </a:cubicBezTo>
                <a:cubicBezTo>
                  <a:pt x="40879" y="84705"/>
                  <a:pt x="42197" y="86823"/>
                  <a:pt x="43516" y="89647"/>
                </a:cubicBezTo>
                <a:cubicBezTo>
                  <a:pt x="44835" y="91058"/>
                  <a:pt x="46153" y="92470"/>
                  <a:pt x="46153" y="93176"/>
                </a:cubicBezTo>
                <a:cubicBezTo>
                  <a:pt x="47472" y="94588"/>
                  <a:pt x="48791" y="96000"/>
                  <a:pt x="48791" y="96705"/>
                </a:cubicBezTo>
                <a:cubicBezTo>
                  <a:pt x="51428" y="99529"/>
                  <a:pt x="52747" y="101647"/>
                  <a:pt x="55384" y="103764"/>
                </a:cubicBezTo>
                <a:cubicBezTo>
                  <a:pt x="56703" y="105882"/>
                  <a:pt x="59340" y="107294"/>
                  <a:pt x="60659" y="109411"/>
                </a:cubicBezTo>
                <a:cubicBezTo>
                  <a:pt x="63296" y="110823"/>
                  <a:pt x="64615" y="112235"/>
                  <a:pt x="67252" y="113647"/>
                </a:cubicBezTo>
                <a:cubicBezTo>
                  <a:pt x="68571" y="115058"/>
                  <a:pt x="71208" y="116470"/>
                  <a:pt x="72527" y="117176"/>
                </a:cubicBezTo>
                <a:cubicBezTo>
                  <a:pt x="73846" y="117882"/>
                  <a:pt x="75164" y="119294"/>
                  <a:pt x="76483" y="119294"/>
                </a:cubicBezTo>
                <a:cubicBezTo>
                  <a:pt x="76483" y="120000"/>
                  <a:pt x="77802" y="120000"/>
                  <a:pt x="77802" y="120000"/>
                </a:cubicBezTo>
                <a:cubicBezTo>
                  <a:pt x="80439" y="120000"/>
                  <a:pt x="80439" y="120000"/>
                  <a:pt x="80439" y="120000"/>
                </a:cubicBezTo>
                <a:cubicBezTo>
                  <a:pt x="80439" y="120000"/>
                  <a:pt x="79120" y="115058"/>
                  <a:pt x="76483" y="107294"/>
                </a:cubicBezTo>
                <a:cubicBezTo>
                  <a:pt x="75164" y="103764"/>
                  <a:pt x="73846" y="99529"/>
                  <a:pt x="72527" y="94588"/>
                </a:cubicBezTo>
                <a:close/>
              </a:path>
            </a:pathLst>
          </a:cu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nvGrpSpPr>
          <p:cNvPr id="307" name="Shape 307"/>
          <p:cNvGrpSpPr/>
          <p:nvPr/>
        </p:nvGrpSpPr>
        <p:grpSpPr>
          <a:xfrm>
            <a:off x="6691529" y="4006061"/>
            <a:ext cx="1725872" cy="3158908"/>
            <a:chOff x="536" y="607"/>
            <a:chExt cx="1108" cy="2028"/>
          </a:xfrm>
        </p:grpSpPr>
        <p:sp>
          <p:nvSpPr>
            <p:cNvPr id="308" name="Shape 308"/>
            <p:cNvSpPr/>
            <p:nvPr/>
          </p:nvSpPr>
          <p:spPr>
            <a:xfrm>
              <a:off x="956" y="1305"/>
              <a:ext cx="268" cy="448"/>
            </a:xfrm>
            <a:custGeom>
              <a:avLst/>
              <a:gdLst/>
              <a:ahLst/>
              <a:cxnLst/>
              <a:rect l="0" t="0" r="0" b="0"/>
              <a:pathLst>
                <a:path w="120000" h="120000" extrusionOk="0">
                  <a:moveTo>
                    <a:pt x="120000" y="31536"/>
                  </a:moveTo>
                  <a:lnTo>
                    <a:pt x="106567" y="28062"/>
                  </a:lnTo>
                  <a:lnTo>
                    <a:pt x="106567" y="0"/>
                  </a:lnTo>
                  <a:lnTo>
                    <a:pt x="14328" y="0"/>
                  </a:lnTo>
                  <a:lnTo>
                    <a:pt x="14328" y="28062"/>
                  </a:lnTo>
                  <a:lnTo>
                    <a:pt x="0" y="30734"/>
                  </a:lnTo>
                  <a:lnTo>
                    <a:pt x="3582" y="108775"/>
                  </a:lnTo>
                  <a:lnTo>
                    <a:pt x="14328" y="108775"/>
                  </a:lnTo>
                  <a:lnTo>
                    <a:pt x="14328" y="120000"/>
                  </a:lnTo>
                  <a:lnTo>
                    <a:pt x="106567" y="120000"/>
                  </a:lnTo>
                  <a:lnTo>
                    <a:pt x="106567" y="108775"/>
                  </a:lnTo>
                  <a:lnTo>
                    <a:pt x="117313" y="108775"/>
                  </a:lnTo>
                  <a:lnTo>
                    <a:pt x="120000" y="31536"/>
                  </a:lnTo>
                  <a:close/>
                </a:path>
              </a:pathLst>
            </a:custGeom>
            <a:solidFill>
              <a:srgbClr val="F1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09" name="Shape 309"/>
            <p:cNvSpPr/>
            <p:nvPr/>
          </p:nvSpPr>
          <p:spPr>
            <a:xfrm>
              <a:off x="988" y="1323"/>
              <a:ext cx="206" cy="74"/>
            </a:xfrm>
            <a:custGeom>
              <a:avLst/>
              <a:gdLst/>
              <a:ahLst/>
              <a:cxnLst/>
              <a:rect l="0" t="0" r="0" b="0"/>
              <a:pathLst>
                <a:path w="120000" h="120000" extrusionOk="0">
                  <a:moveTo>
                    <a:pt x="120000" y="0"/>
                  </a:moveTo>
                  <a:cubicBezTo>
                    <a:pt x="99740" y="38571"/>
                    <a:pt x="77922" y="64285"/>
                    <a:pt x="59220" y="64285"/>
                  </a:cubicBezTo>
                  <a:cubicBezTo>
                    <a:pt x="42077" y="64285"/>
                    <a:pt x="21818" y="38571"/>
                    <a:pt x="0" y="0"/>
                  </a:cubicBezTo>
                  <a:cubicBezTo>
                    <a:pt x="0" y="64285"/>
                    <a:pt x="0" y="64285"/>
                    <a:pt x="0" y="64285"/>
                  </a:cubicBezTo>
                  <a:cubicBezTo>
                    <a:pt x="120000" y="119999"/>
                    <a:pt x="120000" y="119999"/>
                    <a:pt x="120000" y="119999"/>
                  </a:cubicBezTo>
                  <a:cubicBezTo>
                    <a:pt x="120000" y="0"/>
                    <a:pt x="120000" y="0"/>
                    <a:pt x="120000" y="0"/>
                  </a:cubicBezTo>
                </a:path>
              </a:pathLst>
            </a:custGeom>
            <a:solidFill>
              <a:srgbClr val="D77E4B"/>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10" name="Shape 310"/>
            <p:cNvSpPr/>
            <p:nvPr/>
          </p:nvSpPr>
          <p:spPr>
            <a:xfrm>
              <a:off x="773" y="2446"/>
              <a:ext cx="641" cy="99"/>
            </a:xfrm>
            <a:prstGeom prst="rect">
              <a:avLst/>
            </a:prstGeom>
            <a:solidFill>
              <a:srgbClr val="221F1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11" name="Shape 311"/>
            <p:cNvSpPr/>
            <p:nvPr/>
          </p:nvSpPr>
          <p:spPr>
            <a:xfrm>
              <a:off x="1025" y="2430"/>
              <a:ext cx="134" cy="99"/>
            </a:xfrm>
            <a:custGeom>
              <a:avLst/>
              <a:gdLst/>
              <a:ahLst/>
              <a:cxnLst/>
              <a:rect l="0" t="0" r="0" b="0"/>
              <a:pathLst>
                <a:path w="120000" h="120000" extrusionOk="0">
                  <a:moveTo>
                    <a:pt x="86400" y="120000"/>
                  </a:moveTo>
                  <a:cubicBezTo>
                    <a:pt x="36000" y="120000"/>
                    <a:pt x="36000" y="120000"/>
                    <a:pt x="36000" y="120000"/>
                  </a:cubicBezTo>
                  <a:cubicBezTo>
                    <a:pt x="16800" y="120000"/>
                    <a:pt x="0" y="97297"/>
                    <a:pt x="0" y="74594"/>
                  </a:cubicBezTo>
                  <a:cubicBezTo>
                    <a:pt x="0" y="42162"/>
                    <a:pt x="0" y="42162"/>
                    <a:pt x="0" y="42162"/>
                  </a:cubicBezTo>
                  <a:cubicBezTo>
                    <a:pt x="0" y="19459"/>
                    <a:pt x="16800" y="0"/>
                    <a:pt x="36000" y="0"/>
                  </a:cubicBezTo>
                  <a:cubicBezTo>
                    <a:pt x="86400" y="0"/>
                    <a:pt x="86400" y="0"/>
                    <a:pt x="86400" y="0"/>
                  </a:cubicBezTo>
                  <a:cubicBezTo>
                    <a:pt x="103200" y="0"/>
                    <a:pt x="120000" y="19459"/>
                    <a:pt x="120000" y="42162"/>
                  </a:cubicBezTo>
                  <a:cubicBezTo>
                    <a:pt x="120000" y="74594"/>
                    <a:pt x="120000" y="74594"/>
                    <a:pt x="120000" y="74594"/>
                  </a:cubicBezTo>
                  <a:cubicBezTo>
                    <a:pt x="120000" y="97297"/>
                    <a:pt x="103200" y="120000"/>
                    <a:pt x="86400" y="120000"/>
                  </a:cubicBezTo>
                  <a:close/>
                  <a:moveTo>
                    <a:pt x="36000" y="19459"/>
                  </a:moveTo>
                  <a:cubicBezTo>
                    <a:pt x="26400" y="19459"/>
                    <a:pt x="19200" y="29189"/>
                    <a:pt x="19200" y="42162"/>
                  </a:cubicBezTo>
                  <a:cubicBezTo>
                    <a:pt x="19200" y="74594"/>
                    <a:pt x="19200" y="74594"/>
                    <a:pt x="19200" y="74594"/>
                  </a:cubicBezTo>
                  <a:cubicBezTo>
                    <a:pt x="19200" y="87567"/>
                    <a:pt x="26400" y="97297"/>
                    <a:pt x="36000" y="97297"/>
                  </a:cubicBezTo>
                  <a:cubicBezTo>
                    <a:pt x="86400" y="97297"/>
                    <a:pt x="86400" y="97297"/>
                    <a:pt x="86400" y="97297"/>
                  </a:cubicBezTo>
                  <a:cubicBezTo>
                    <a:pt x="93600" y="97297"/>
                    <a:pt x="100800" y="87567"/>
                    <a:pt x="100800" y="74594"/>
                  </a:cubicBezTo>
                  <a:cubicBezTo>
                    <a:pt x="100800" y="42162"/>
                    <a:pt x="100800" y="42162"/>
                    <a:pt x="100800" y="42162"/>
                  </a:cubicBezTo>
                  <a:cubicBezTo>
                    <a:pt x="100800" y="29189"/>
                    <a:pt x="93600" y="19459"/>
                    <a:pt x="86400" y="19459"/>
                  </a:cubicBezTo>
                  <a:lnTo>
                    <a:pt x="36000" y="19459"/>
                  </a:lnTo>
                  <a:close/>
                </a:path>
              </a:pathLst>
            </a:custGeom>
            <a:solidFill>
              <a:srgbClr val="4441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12" name="Shape 312"/>
            <p:cNvSpPr/>
            <p:nvPr/>
          </p:nvSpPr>
          <p:spPr>
            <a:xfrm>
              <a:off x="598" y="1419"/>
              <a:ext cx="979" cy="1028"/>
            </a:xfrm>
            <a:custGeom>
              <a:avLst/>
              <a:gdLst/>
              <a:ahLst/>
              <a:cxnLst/>
              <a:rect l="0" t="0" r="0" b="0"/>
              <a:pathLst>
                <a:path w="120000" h="120000" extrusionOk="0">
                  <a:moveTo>
                    <a:pt x="114410" y="18389"/>
                  </a:moveTo>
                  <a:cubicBezTo>
                    <a:pt x="109479" y="8727"/>
                    <a:pt x="96328" y="6545"/>
                    <a:pt x="77589" y="623"/>
                  </a:cubicBezTo>
                  <a:cubicBezTo>
                    <a:pt x="76931" y="311"/>
                    <a:pt x="76273" y="0"/>
                    <a:pt x="75616" y="0"/>
                  </a:cubicBezTo>
                  <a:cubicBezTo>
                    <a:pt x="74630" y="6545"/>
                    <a:pt x="71013" y="14961"/>
                    <a:pt x="60164" y="15896"/>
                  </a:cubicBezTo>
                  <a:cubicBezTo>
                    <a:pt x="49315" y="14961"/>
                    <a:pt x="46027" y="6545"/>
                    <a:pt x="44712" y="0"/>
                  </a:cubicBezTo>
                  <a:cubicBezTo>
                    <a:pt x="43726" y="0"/>
                    <a:pt x="43068" y="311"/>
                    <a:pt x="42410" y="623"/>
                  </a:cubicBezTo>
                  <a:cubicBezTo>
                    <a:pt x="23671" y="6545"/>
                    <a:pt x="10849" y="8727"/>
                    <a:pt x="6246" y="18389"/>
                  </a:cubicBezTo>
                  <a:cubicBezTo>
                    <a:pt x="0" y="30545"/>
                    <a:pt x="17095" y="43324"/>
                    <a:pt x="17095" y="43324"/>
                  </a:cubicBezTo>
                  <a:cubicBezTo>
                    <a:pt x="17095" y="43324"/>
                    <a:pt x="18410" y="120000"/>
                    <a:pt x="21041" y="120000"/>
                  </a:cubicBezTo>
                  <a:cubicBezTo>
                    <a:pt x="60164" y="120000"/>
                    <a:pt x="60164" y="120000"/>
                    <a:pt x="60164" y="120000"/>
                  </a:cubicBezTo>
                  <a:cubicBezTo>
                    <a:pt x="99287" y="120000"/>
                    <a:pt x="99287" y="120000"/>
                    <a:pt x="99287" y="120000"/>
                  </a:cubicBezTo>
                  <a:cubicBezTo>
                    <a:pt x="101589" y="120000"/>
                    <a:pt x="103561" y="43324"/>
                    <a:pt x="103561" y="43324"/>
                  </a:cubicBezTo>
                  <a:cubicBezTo>
                    <a:pt x="103561" y="43324"/>
                    <a:pt x="119999" y="30545"/>
                    <a:pt x="114410" y="18389"/>
                  </a:cubicBezTo>
                </a:path>
              </a:pathLst>
            </a:custGeom>
            <a:solidFill>
              <a:srgbClr val="8EC7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13" name="Shape 313"/>
            <p:cNvSpPr/>
            <p:nvPr/>
          </p:nvSpPr>
          <p:spPr>
            <a:xfrm>
              <a:off x="905" y="1402"/>
              <a:ext cx="371" cy="163"/>
            </a:xfrm>
            <a:custGeom>
              <a:avLst/>
              <a:gdLst/>
              <a:ahLst/>
              <a:cxnLst/>
              <a:rect l="0" t="0" r="0" b="0"/>
              <a:pathLst>
                <a:path w="120000" h="120000" extrusionOk="0">
                  <a:moveTo>
                    <a:pt x="59677" y="70674"/>
                  </a:moveTo>
                  <a:lnTo>
                    <a:pt x="38709" y="120000"/>
                  </a:lnTo>
                  <a:lnTo>
                    <a:pt x="0" y="27239"/>
                  </a:lnTo>
                  <a:lnTo>
                    <a:pt x="26774" y="0"/>
                  </a:lnTo>
                  <a:lnTo>
                    <a:pt x="34516" y="15460"/>
                  </a:lnTo>
                  <a:lnTo>
                    <a:pt x="59677" y="70674"/>
                  </a:lnTo>
                  <a:close/>
                  <a:moveTo>
                    <a:pt x="59677" y="70674"/>
                  </a:moveTo>
                  <a:lnTo>
                    <a:pt x="80322" y="120000"/>
                  </a:lnTo>
                  <a:lnTo>
                    <a:pt x="120000" y="27239"/>
                  </a:lnTo>
                  <a:lnTo>
                    <a:pt x="94193" y="0"/>
                  </a:lnTo>
                  <a:lnTo>
                    <a:pt x="85483" y="15460"/>
                  </a:lnTo>
                  <a:lnTo>
                    <a:pt x="59677" y="70674"/>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14" name="Shape 314"/>
            <p:cNvSpPr/>
            <p:nvPr/>
          </p:nvSpPr>
          <p:spPr>
            <a:xfrm>
              <a:off x="1035" y="1497"/>
              <a:ext cx="107" cy="934"/>
            </a:xfrm>
            <a:custGeom>
              <a:avLst/>
              <a:gdLst/>
              <a:ahLst/>
              <a:cxnLst/>
              <a:rect l="0" t="0" r="0" b="0"/>
              <a:pathLst>
                <a:path w="120000" h="120000" extrusionOk="0">
                  <a:moveTo>
                    <a:pt x="120000" y="5133"/>
                  </a:moveTo>
                  <a:lnTo>
                    <a:pt x="96448" y="9882"/>
                  </a:lnTo>
                  <a:lnTo>
                    <a:pt x="30280" y="9882"/>
                  </a:lnTo>
                  <a:lnTo>
                    <a:pt x="5607" y="5133"/>
                  </a:lnTo>
                  <a:lnTo>
                    <a:pt x="60560" y="0"/>
                  </a:lnTo>
                  <a:lnTo>
                    <a:pt x="120000" y="5133"/>
                  </a:lnTo>
                  <a:close/>
                  <a:moveTo>
                    <a:pt x="96448" y="10909"/>
                  </a:moveTo>
                  <a:lnTo>
                    <a:pt x="96448" y="10909"/>
                  </a:lnTo>
                  <a:lnTo>
                    <a:pt x="30280" y="10909"/>
                  </a:lnTo>
                  <a:lnTo>
                    <a:pt x="0" y="112171"/>
                  </a:lnTo>
                  <a:lnTo>
                    <a:pt x="60560" y="120000"/>
                  </a:lnTo>
                  <a:lnTo>
                    <a:pt x="120000" y="112171"/>
                  </a:lnTo>
                  <a:lnTo>
                    <a:pt x="96448" y="10909"/>
                  </a:lnTo>
                  <a:close/>
                </a:path>
              </a:pathLst>
            </a:custGeom>
            <a:solidFill>
              <a:srgbClr val="6A98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15" name="Shape 315"/>
            <p:cNvSpPr/>
            <p:nvPr/>
          </p:nvSpPr>
          <p:spPr>
            <a:xfrm>
              <a:off x="810" y="1673"/>
              <a:ext cx="576" cy="455"/>
            </a:xfrm>
            <a:custGeom>
              <a:avLst/>
              <a:gdLst/>
              <a:ahLst/>
              <a:cxnLst/>
              <a:rect l="0" t="0" r="0" b="0"/>
              <a:pathLst>
                <a:path w="120000" h="120000" extrusionOk="0">
                  <a:moveTo>
                    <a:pt x="117767" y="61411"/>
                  </a:moveTo>
                  <a:cubicBezTo>
                    <a:pt x="114418" y="106588"/>
                    <a:pt x="114418" y="106588"/>
                    <a:pt x="114418" y="106588"/>
                  </a:cubicBezTo>
                  <a:cubicBezTo>
                    <a:pt x="114418" y="111529"/>
                    <a:pt x="112744" y="116470"/>
                    <a:pt x="109395" y="119294"/>
                  </a:cubicBezTo>
                  <a:cubicBezTo>
                    <a:pt x="109395" y="119294"/>
                    <a:pt x="109395" y="119294"/>
                    <a:pt x="109395" y="120000"/>
                  </a:cubicBezTo>
                  <a:cubicBezTo>
                    <a:pt x="112744" y="117176"/>
                    <a:pt x="114418" y="111529"/>
                    <a:pt x="114418" y="106588"/>
                  </a:cubicBezTo>
                  <a:cubicBezTo>
                    <a:pt x="117767" y="61411"/>
                    <a:pt x="117767" y="61411"/>
                    <a:pt x="117767" y="61411"/>
                  </a:cubicBezTo>
                  <a:moveTo>
                    <a:pt x="51906" y="0"/>
                  </a:moveTo>
                  <a:cubicBezTo>
                    <a:pt x="10604" y="0"/>
                    <a:pt x="10604" y="0"/>
                    <a:pt x="10604" y="0"/>
                  </a:cubicBezTo>
                  <a:cubicBezTo>
                    <a:pt x="6139" y="0"/>
                    <a:pt x="2790" y="3529"/>
                    <a:pt x="0" y="7058"/>
                  </a:cubicBezTo>
                  <a:cubicBezTo>
                    <a:pt x="2790" y="3529"/>
                    <a:pt x="6139" y="0"/>
                    <a:pt x="11162" y="0"/>
                  </a:cubicBezTo>
                  <a:cubicBezTo>
                    <a:pt x="51906" y="0"/>
                    <a:pt x="51906" y="0"/>
                    <a:pt x="51906" y="0"/>
                  </a:cubicBezTo>
                  <a:moveTo>
                    <a:pt x="108279" y="0"/>
                  </a:moveTo>
                  <a:cubicBezTo>
                    <a:pt x="65302" y="0"/>
                    <a:pt x="65302" y="0"/>
                    <a:pt x="65302" y="0"/>
                  </a:cubicBezTo>
                  <a:cubicBezTo>
                    <a:pt x="107162" y="0"/>
                    <a:pt x="107162" y="0"/>
                    <a:pt x="107162" y="0"/>
                  </a:cubicBezTo>
                  <a:cubicBezTo>
                    <a:pt x="114418" y="0"/>
                    <a:pt x="120000" y="7058"/>
                    <a:pt x="120000" y="16235"/>
                  </a:cubicBezTo>
                  <a:cubicBezTo>
                    <a:pt x="120000" y="7058"/>
                    <a:pt x="114418" y="0"/>
                    <a:pt x="108279" y="0"/>
                  </a:cubicBezTo>
                </a:path>
              </a:pathLst>
            </a:custGeom>
            <a:solidFill>
              <a:srgbClr val="B4B5B6"/>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16" name="Shape 316"/>
            <p:cNvSpPr/>
            <p:nvPr/>
          </p:nvSpPr>
          <p:spPr>
            <a:xfrm>
              <a:off x="598" y="2436"/>
              <a:ext cx="169" cy="200"/>
            </a:xfrm>
            <a:custGeom>
              <a:avLst/>
              <a:gdLst/>
              <a:ahLst/>
              <a:cxnLst/>
              <a:rect l="0" t="0" r="0" b="0"/>
              <a:pathLst>
                <a:path w="120000" h="120000" extrusionOk="0">
                  <a:moveTo>
                    <a:pt x="1904" y="92800"/>
                  </a:moveTo>
                  <a:cubicBezTo>
                    <a:pt x="1904" y="92800"/>
                    <a:pt x="1904" y="65600"/>
                    <a:pt x="1904" y="44800"/>
                  </a:cubicBezTo>
                  <a:cubicBezTo>
                    <a:pt x="0" y="38400"/>
                    <a:pt x="0" y="33600"/>
                    <a:pt x="1904" y="28800"/>
                  </a:cubicBezTo>
                  <a:cubicBezTo>
                    <a:pt x="1904" y="22400"/>
                    <a:pt x="1904" y="19200"/>
                    <a:pt x="1904" y="12800"/>
                  </a:cubicBezTo>
                  <a:cubicBezTo>
                    <a:pt x="3809" y="4800"/>
                    <a:pt x="3809" y="0"/>
                    <a:pt x="3809" y="0"/>
                  </a:cubicBezTo>
                  <a:cubicBezTo>
                    <a:pt x="3809" y="0"/>
                    <a:pt x="3809" y="0"/>
                    <a:pt x="93333" y="6400"/>
                  </a:cubicBezTo>
                  <a:cubicBezTo>
                    <a:pt x="93333" y="6400"/>
                    <a:pt x="95238" y="17600"/>
                    <a:pt x="100952" y="24000"/>
                  </a:cubicBezTo>
                  <a:cubicBezTo>
                    <a:pt x="106666" y="35200"/>
                    <a:pt x="118095" y="48000"/>
                    <a:pt x="120000" y="62400"/>
                  </a:cubicBezTo>
                  <a:cubicBezTo>
                    <a:pt x="120000" y="65600"/>
                    <a:pt x="112380" y="70400"/>
                    <a:pt x="104761" y="72000"/>
                  </a:cubicBezTo>
                  <a:cubicBezTo>
                    <a:pt x="99047" y="70400"/>
                    <a:pt x="95238" y="68800"/>
                    <a:pt x="91428" y="67200"/>
                  </a:cubicBezTo>
                  <a:cubicBezTo>
                    <a:pt x="93333" y="78400"/>
                    <a:pt x="93333" y="86400"/>
                    <a:pt x="93333" y="86400"/>
                  </a:cubicBezTo>
                  <a:cubicBezTo>
                    <a:pt x="95238" y="100800"/>
                    <a:pt x="76190" y="115200"/>
                    <a:pt x="51428" y="116800"/>
                  </a:cubicBezTo>
                  <a:cubicBezTo>
                    <a:pt x="26666" y="120000"/>
                    <a:pt x="5714" y="107200"/>
                    <a:pt x="1904" y="92800"/>
                  </a:cubicBezTo>
                  <a:close/>
                </a:path>
              </a:pathLst>
            </a:custGeom>
            <a:solidFill>
              <a:srgbClr val="F1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17" name="Shape 317"/>
            <p:cNvSpPr/>
            <p:nvPr/>
          </p:nvSpPr>
          <p:spPr>
            <a:xfrm>
              <a:off x="536" y="1527"/>
              <a:ext cx="251" cy="957"/>
            </a:xfrm>
            <a:custGeom>
              <a:avLst/>
              <a:gdLst/>
              <a:ahLst/>
              <a:cxnLst/>
              <a:rect l="0" t="0" r="0" b="0"/>
              <a:pathLst>
                <a:path w="120000" h="120000" extrusionOk="0">
                  <a:moveTo>
                    <a:pt x="6382" y="50949"/>
                  </a:moveTo>
                  <a:cubicBezTo>
                    <a:pt x="12765" y="30167"/>
                    <a:pt x="29361" y="10055"/>
                    <a:pt x="72765" y="0"/>
                  </a:cubicBezTo>
                  <a:cubicBezTo>
                    <a:pt x="120000" y="27486"/>
                    <a:pt x="120000" y="27486"/>
                    <a:pt x="120000" y="27486"/>
                  </a:cubicBezTo>
                  <a:cubicBezTo>
                    <a:pt x="80425" y="36536"/>
                    <a:pt x="85531" y="44916"/>
                    <a:pt x="80425" y="54972"/>
                  </a:cubicBezTo>
                  <a:cubicBezTo>
                    <a:pt x="75319" y="65027"/>
                    <a:pt x="74042" y="98882"/>
                    <a:pt x="99574" y="112625"/>
                  </a:cubicBezTo>
                  <a:cubicBezTo>
                    <a:pt x="104680" y="115977"/>
                    <a:pt x="88085" y="115307"/>
                    <a:pt x="68936" y="117653"/>
                  </a:cubicBezTo>
                  <a:cubicBezTo>
                    <a:pt x="53617" y="119329"/>
                    <a:pt x="29361" y="120000"/>
                    <a:pt x="24255" y="117988"/>
                  </a:cubicBezTo>
                  <a:cubicBezTo>
                    <a:pt x="19148" y="115642"/>
                    <a:pt x="0" y="70391"/>
                    <a:pt x="6382" y="50949"/>
                  </a:cubicBezTo>
                  <a:close/>
                </a:path>
              </a:pathLst>
            </a:custGeom>
            <a:solidFill>
              <a:srgbClr val="8EC7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18" name="Shape 318"/>
            <p:cNvSpPr/>
            <p:nvPr/>
          </p:nvSpPr>
          <p:spPr>
            <a:xfrm>
              <a:off x="1417" y="2430"/>
              <a:ext cx="166" cy="200"/>
            </a:xfrm>
            <a:custGeom>
              <a:avLst/>
              <a:gdLst/>
              <a:ahLst/>
              <a:cxnLst/>
              <a:rect l="0" t="0" r="0" b="0"/>
              <a:pathLst>
                <a:path w="120000" h="120000" extrusionOk="0">
                  <a:moveTo>
                    <a:pt x="69677" y="118400"/>
                  </a:moveTo>
                  <a:cubicBezTo>
                    <a:pt x="44516" y="116800"/>
                    <a:pt x="25161" y="102400"/>
                    <a:pt x="25161" y="88000"/>
                  </a:cubicBezTo>
                  <a:cubicBezTo>
                    <a:pt x="25161" y="88000"/>
                    <a:pt x="27096" y="80000"/>
                    <a:pt x="27096" y="68800"/>
                  </a:cubicBezTo>
                  <a:cubicBezTo>
                    <a:pt x="23225" y="70400"/>
                    <a:pt x="19354" y="72000"/>
                    <a:pt x="13548" y="73600"/>
                  </a:cubicBezTo>
                  <a:cubicBezTo>
                    <a:pt x="5806" y="72000"/>
                    <a:pt x="0" y="67200"/>
                    <a:pt x="0" y="64000"/>
                  </a:cubicBezTo>
                  <a:cubicBezTo>
                    <a:pt x="0" y="49600"/>
                    <a:pt x="11612" y="36800"/>
                    <a:pt x="19354" y="25600"/>
                  </a:cubicBezTo>
                  <a:cubicBezTo>
                    <a:pt x="23225" y="19200"/>
                    <a:pt x="25161" y="8000"/>
                    <a:pt x="25161" y="8000"/>
                  </a:cubicBezTo>
                  <a:cubicBezTo>
                    <a:pt x="116129" y="0"/>
                    <a:pt x="116129" y="0"/>
                    <a:pt x="116129" y="0"/>
                  </a:cubicBezTo>
                  <a:cubicBezTo>
                    <a:pt x="116129" y="0"/>
                    <a:pt x="116129" y="6400"/>
                    <a:pt x="118064" y="14400"/>
                  </a:cubicBezTo>
                  <a:cubicBezTo>
                    <a:pt x="118064" y="19200"/>
                    <a:pt x="118064" y="22400"/>
                    <a:pt x="120000" y="30400"/>
                  </a:cubicBezTo>
                  <a:cubicBezTo>
                    <a:pt x="120000" y="35200"/>
                    <a:pt x="120000" y="40000"/>
                    <a:pt x="118064" y="44800"/>
                  </a:cubicBezTo>
                  <a:cubicBezTo>
                    <a:pt x="118064" y="65600"/>
                    <a:pt x="118064" y="92800"/>
                    <a:pt x="118064" y="92800"/>
                  </a:cubicBezTo>
                  <a:cubicBezTo>
                    <a:pt x="116129" y="108800"/>
                    <a:pt x="94838" y="120000"/>
                    <a:pt x="69677" y="118400"/>
                  </a:cubicBezTo>
                  <a:close/>
                </a:path>
              </a:pathLst>
            </a:custGeom>
            <a:solidFill>
              <a:srgbClr val="F1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19" name="Shape 319"/>
            <p:cNvSpPr/>
            <p:nvPr/>
          </p:nvSpPr>
          <p:spPr>
            <a:xfrm>
              <a:off x="1386" y="1525"/>
              <a:ext cx="258" cy="955"/>
            </a:xfrm>
            <a:custGeom>
              <a:avLst/>
              <a:gdLst/>
              <a:ahLst/>
              <a:cxnLst/>
              <a:rect l="0" t="0" r="0" b="0"/>
              <a:pathLst>
                <a:path w="120000" h="120000" extrusionOk="0">
                  <a:moveTo>
                    <a:pt x="96250" y="117653"/>
                  </a:moveTo>
                  <a:cubicBezTo>
                    <a:pt x="91250" y="120000"/>
                    <a:pt x="67500" y="119329"/>
                    <a:pt x="52500" y="117653"/>
                  </a:cubicBezTo>
                  <a:cubicBezTo>
                    <a:pt x="33750" y="115307"/>
                    <a:pt x="17500" y="115977"/>
                    <a:pt x="22500" y="112625"/>
                  </a:cubicBezTo>
                  <a:cubicBezTo>
                    <a:pt x="46250" y="98882"/>
                    <a:pt x="45000" y="65027"/>
                    <a:pt x="38750" y="54972"/>
                  </a:cubicBezTo>
                  <a:cubicBezTo>
                    <a:pt x="33750" y="44916"/>
                    <a:pt x="38750" y="36536"/>
                    <a:pt x="0" y="27486"/>
                  </a:cubicBezTo>
                  <a:cubicBezTo>
                    <a:pt x="0" y="27486"/>
                    <a:pt x="0" y="27486"/>
                    <a:pt x="46250" y="0"/>
                  </a:cubicBezTo>
                  <a:cubicBezTo>
                    <a:pt x="88750" y="10055"/>
                    <a:pt x="105000" y="30167"/>
                    <a:pt x="112500" y="50614"/>
                  </a:cubicBezTo>
                  <a:cubicBezTo>
                    <a:pt x="120000" y="70391"/>
                    <a:pt x="101250" y="115642"/>
                    <a:pt x="96250" y="117653"/>
                  </a:cubicBezTo>
                  <a:close/>
                </a:path>
              </a:pathLst>
            </a:custGeom>
            <a:solidFill>
              <a:srgbClr val="8EC7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20" name="Shape 320"/>
            <p:cNvSpPr/>
            <p:nvPr/>
          </p:nvSpPr>
          <p:spPr>
            <a:xfrm>
              <a:off x="821" y="715"/>
              <a:ext cx="518" cy="648"/>
            </a:xfrm>
            <a:custGeom>
              <a:avLst/>
              <a:gdLst/>
              <a:ahLst/>
              <a:cxnLst/>
              <a:rect l="0" t="0" r="0" b="0"/>
              <a:pathLst>
                <a:path w="120000" h="120000" extrusionOk="0">
                  <a:moveTo>
                    <a:pt x="113160" y="55802"/>
                  </a:moveTo>
                  <a:cubicBezTo>
                    <a:pt x="114404" y="39506"/>
                    <a:pt x="114404" y="39506"/>
                    <a:pt x="114404" y="39506"/>
                  </a:cubicBezTo>
                  <a:cubicBezTo>
                    <a:pt x="114404" y="17283"/>
                    <a:pt x="88290" y="0"/>
                    <a:pt x="60310" y="0"/>
                  </a:cubicBezTo>
                  <a:cubicBezTo>
                    <a:pt x="32953" y="0"/>
                    <a:pt x="6217" y="17283"/>
                    <a:pt x="6217" y="39506"/>
                  </a:cubicBezTo>
                  <a:cubicBezTo>
                    <a:pt x="8082" y="55802"/>
                    <a:pt x="8082" y="55802"/>
                    <a:pt x="8082" y="55802"/>
                  </a:cubicBezTo>
                  <a:cubicBezTo>
                    <a:pt x="6217" y="56296"/>
                    <a:pt x="4352" y="56790"/>
                    <a:pt x="3108" y="57283"/>
                  </a:cubicBezTo>
                  <a:cubicBezTo>
                    <a:pt x="1243" y="58765"/>
                    <a:pt x="0" y="61234"/>
                    <a:pt x="0" y="63703"/>
                  </a:cubicBezTo>
                  <a:cubicBezTo>
                    <a:pt x="0" y="71604"/>
                    <a:pt x="0" y="71604"/>
                    <a:pt x="0" y="71604"/>
                  </a:cubicBezTo>
                  <a:cubicBezTo>
                    <a:pt x="0" y="76543"/>
                    <a:pt x="4352" y="79506"/>
                    <a:pt x="9948" y="79506"/>
                  </a:cubicBezTo>
                  <a:cubicBezTo>
                    <a:pt x="9948" y="100740"/>
                    <a:pt x="41658" y="120000"/>
                    <a:pt x="60310" y="120000"/>
                  </a:cubicBezTo>
                  <a:cubicBezTo>
                    <a:pt x="78963" y="120000"/>
                    <a:pt x="110051" y="100740"/>
                    <a:pt x="110051" y="79506"/>
                  </a:cubicBezTo>
                  <a:cubicBezTo>
                    <a:pt x="115647" y="79506"/>
                    <a:pt x="120000" y="76543"/>
                    <a:pt x="120000" y="71604"/>
                  </a:cubicBezTo>
                  <a:cubicBezTo>
                    <a:pt x="120000" y="63703"/>
                    <a:pt x="120000" y="63703"/>
                    <a:pt x="120000" y="63703"/>
                  </a:cubicBezTo>
                  <a:cubicBezTo>
                    <a:pt x="120000" y="60246"/>
                    <a:pt x="116891" y="56790"/>
                    <a:pt x="113160" y="55802"/>
                  </a:cubicBezTo>
                </a:path>
              </a:pathLst>
            </a:custGeom>
            <a:solidFill>
              <a:srgbClr val="F1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21" name="Shape 321"/>
            <p:cNvSpPr/>
            <p:nvPr/>
          </p:nvSpPr>
          <p:spPr>
            <a:xfrm>
              <a:off x="1298" y="1147"/>
              <a:ext cx="7" cy="43"/>
            </a:xfrm>
            <a:custGeom>
              <a:avLst/>
              <a:gdLst/>
              <a:ahLst/>
              <a:cxnLst/>
              <a:rect l="0" t="0" r="0" b="0"/>
              <a:pathLst>
                <a:path w="120000" h="120000" extrusionOk="0">
                  <a:moveTo>
                    <a:pt x="0" y="120000"/>
                  </a:moveTo>
                  <a:cubicBezTo>
                    <a:pt x="0" y="120000"/>
                    <a:pt x="0" y="120000"/>
                    <a:pt x="0" y="120000"/>
                  </a:cubicBezTo>
                  <a:moveTo>
                    <a:pt x="0" y="112500"/>
                  </a:moveTo>
                  <a:cubicBezTo>
                    <a:pt x="0" y="112500"/>
                    <a:pt x="0" y="112500"/>
                    <a:pt x="0" y="112500"/>
                  </a:cubicBezTo>
                  <a:moveTo>
                    <a:pt x="0" y="112500"/>
                  </a:moveTo>
                  <a:cubicBezTo>
                    <a:pt x="0" y="112500"/>
                    <a:pt x="0" y="112500"/>
                    <a:pt x="0" y="112500"/>
                  </a:cubicBezTo>
                  <a:moveTo>
                    <a:pt x="0" y="112500"/>
                  </a:moveTo>
                  <a:cubicBezTo>
                    <a:pt x="0" y="112500"/>
                    <a:pt x="0" y="112500"/>
                    <a:pt x="0" y="112500"/>
                  </a:cubicBezTo>
                  <a:moveTo>
                    <a:pt x="0" y="112500"/>
                  </a:moveTo>
                  <a:cubicBezTo>
                    <a:pt x="0" y="112500"/>
                    <a:pt x="0" y="112500"/>
                    <a:pt x="0" y="112500"/>
                  </a:cubicBezTo>
                  <a:moveTo>
                    <a:pt x="0" y="112500"/>
                  </a:moveTo>
                  <a:cubicBezTo>
                    <a:pt x="0" y="112500"/>
                    <a:pt x="0" y="112500"/>
                    <a:pt x="0" y="112500"/>
                  </a:cubicBezTo>
                  <a:moveTo>
                    <a:pt x="0" y="112500"/>
                  </a:moveTo>
                  <a:cubicBezTo>
                    <a:pt x="0" y="112500"/>
                    <a:pt x="0" y="112500"/>
                    <a:pt x="0" y="112500"/>
                  </a:cubicBezTo>
                  <a:moveTo>
                    <a:pt x="0" y="105000"/>
                  </a:moveTo>
                  <a:cubicBezTo>
                    <a:pt x="0" y="112500"/>
                    <a:pt x="0" y="112500"/>
                    <a:pt x="0" y="112500"/>
                  </a:cubicBezTo>
                  <a:cubicBezTo>
                    <a:pt x="0" y="112500"/>
                    <a:pt x="0" y="112500"/>
                    <a:pt x="0" y="105000"/>
                  </a:cubicBezTo>
                  <a:moveTo>
                    <a:pt x="120000" y="15000"/>
                  </a:moveTo>
                  <a:cubicBezTo>
                    <a:pt x="120000" y="45000"/>
                    <a:pt x="80000" y="82500"/>
                    <a:pt x="0" y="105000"/>
                  </a:cubicBezTo>
                  <a:cubicBezTo>
                    <a:pt x="80000" y="82500"/>
                    <a:pt x="120000" y="45000"/>
                    <a:pt x="120000" y="15000"/>
                  </a:cubicBezTo>
                  <a:moveTo>
                    <a:pt x="120000" y="15000"/>
                  </a:moveTo>
                  <a:cubicBezTo>
                    <a:pt x="120000" y="15000"/>
                    <a:pt x="120000" y="15000"/>
                    <a:pt x="120000" y="15000"/>
                  </a:cubicBezTo>
                  <a:moveTo>
                    <a:pt x="120000" y="7500"/>
                  </a:moveTo>
                  <a:cubicBezTo>
                    <a:pt x="120000" y="7500"/>
                    <a:pt x="120000" y="7500"/>
                    <a:pt x="120000" y="7500"/>
                  </a:cubicBezTo>
                  <a:moveTo>
                    <a:pt x="120000" y="7500"/>
                  </a:moveTo>
                  <a:cubicBezTo>
                    <a:pt x="120000" y="7500"/>
                    <a:pt x="120000" y="7500"/>
                    <a:pt x="120000" y="7500"/>
                  </a:cubicBezTo>
                  <a:moveTo>
                    <a:pt x="120000" y="0"/>
                  </a:moveTo>
                  <a:cubicBezTo>
                    <a:pt x="120000" y="7500"/>
                    <a:pt x="120000" y="7500"/>
                    <a:pt x="120000" y="7500"/>
                  </a:cubicBezTo>
                  <a:cubicBezTo>
                    <a:pt x="120000" y="0"/>
                    <a:pt x="120000" y="0"/>
                    <a:pt x="120000" y="0"/>
                  </a:cubicBezTo>
                </a:path>
              </a:pathLst>
            </a:custGeom>
            <a:solidFill>
              <a:srgbClr val="F8D7C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22" name="Shape 322"/>
            <p:cNvSpPr/>
            <p:nvPr/>
          </p:nvSpPr>
          <p:spPr>
            <a:xfrm>
              <a:off x="1039" y="715"/>
              <a:ext cx="310" cy="648"/>
            </a:xfrm>
            <a:custGeom>
              <a:avLst/>
              <a:gdLst/>
              <a:ahLst/>
              <a:cxnLst/>
              <a:rect l="0" t="0" r="0" b="0"/>
              <a:pathLst>
                <a:path w="120000" h="120000" extrusionOk="0">
                  <a:moveTo>
                    <a:pt x="19655" y="0"/>
                  </a:moveTo>
                  <a:cubicBezTo>
                    <a:pt x="19655" y="0"/>
                    <a:pt x="19655" y="0"/>
                    <a:pt x="19655" y="0"/>
                  </a:cubicBezTo>
                  <a:cubicBezTo>
                    <a:pt x="19655" y="58765"/>
                    <a:pt x="19655" y="58765"/>
                    <a:pt x="19655" y="58765"/>
                  </a:cubicBezTo>
                  <a:cubicBezTo>
                    <a:pt x="7241" y="71111"/>
                    <a:pt x="0" y="88888"/>
                    <a:pt x="0" y="88888"/>
                  </a:cubicBezTo>
                  <a:cubicBezTo>
                    <a:pt x="19655" y="88888"/>
                    <a:pt x="19655" y="88888"/>
                    <a:pt x="19655" y="88888"/>
                  </a:cubicBezTo>
                  <a:cubicBezTo>
                    <a:pt x="19655" y="120000"/>
                    <a:pt x="19655" y="120000"/>
                    <a:pt x="19655" y="120000"/>
                  </a:cubicBezTo>
                  <a:cubicBezTo>
                    <a:pt x="47586" y="120000"/>
                    <a:pt x="90000" y="105185"/>
                    <a:pt x="101379" y="87901"/>
                  </a:cubicBezTo>
                  <a:cubicBezTo>
                    <a:pt x="101379" y="87901"/>
                    <a:pt x="101379" y="87901"/>
                    <a:pt x="101379" y="87407"/>
                  </a:cubicBezTo>
                  <a:cubicBezTo>
                    <a:pt x="101379" y="87407"/>
                    <a:pt x="101379" y="87407"/>
                    <a:pt x="101379" y="86913"/>
                  </a:cubicBezTo>
                  <a:cubicBezTo>
                    <a:pt x="102413" y="85432"/>
                    <a:pt x="103448" y="83456"/>
                    <a:pt x="103448" y="80987"/>
                  </a:cubicBezTo>
                  <a:cubicBezTo>
                    <a:pt x="103448" y="80987"/>
                    <a:pt x="103448" y="80987"/>
                    <a:pt x="103448" y="80493"/>
                  </a:cubicBezTo>
                  <a:cubicBezTo>
                    <a:pt x="103448" y="80000"/>
                    <a:pt x="103448" y="80000"/>
                    <a:pt x="103448" y="80000"/>
                  </a:cubicBezTo>
                  <a:cubicBezTo>
                    <a:pt x="103448" y="80000"/>
                    <a:pt x="103448" y="80000"/>
                    <a:pt x="103448" y="79506"/>
                  </a:cubicBezTo>
                  <a:cubicBezTo>
                    <a:pt x="111724" y="79506"/>
                    <a:pt x="120000" y="76543"/>
                    <a:pt x="120000" y="71604"/>
                  </a:cubicBezTo>
                  <a:cubicBezTo>
                    <a:pt x="120000" y="63703"/>
                    <a:pt x="120000" y="63703"/>
                    <a:pt x="120000" y="63703"/>
                  </a:cubicBezTo>
                  <a:cubicBezTo>
                    <a:pt x="120000" y="60246"/>
                    <a:pt x="114827" y="56790"/>
                    <a:pt x="107586" y="55802"/>
                  </a:cubicBezTo>
                  <a:cubicBezTo>
                    <a:pt x="109655" y="39506"/>
                    <a:pt x="109655" y="39506"/>
                    <a:pt x="109655" y="39506"/>
                  </a:cubicBezTo>
                  <a:cubicBezTo>
                    <a:pt x="109655" y="17283"/>
                    <a:pt x="66206" y="0"/>
                    <a:pt x="19655" y="0"/>
                  </a:cubicBezTo>
                </a:path>
              </a:pathLst>
            </a:custGeom>
            <a:solidFill>
              <a:srgbClr val="ED935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23" name="Shape 323"/>
            <p:cNvSpPr/>
            <p:nvPr/>
          </p:nvSpPr>
          <p:spPr>
            <a:xfrm>
              <a:off x="957" y="1025"/>
              <a:ext cx="266" cy="67"/>
            </a:xfrm>
            <a:custGeom>
              <a:avLst/>
              <a:gdLst/>
              <a:ahLst/>
              <a:cxnLst/>
              <a:rect l="0" t="0" r="0" b="0"/>
              <a:pathLst>
                <a:path w="120000" h="120000" extrusionOk="0">
                  <a:moveTo>
                    <a:pt x="15757" y="0"/>
                  </a:moveTo>
                  <a:cubicBezTo>
                    <a:pt x="23030" y="0"/>
                    <a:pt x="29090" y="24000"/>
                    <a:pt x="29090" y="62400"/>
                  </a:cubicBezTo>
                  <a:cubicBezTo>
                    <a:pt x="30303" y="91200"/>
                    <a:pt x="24242" y="120000"/>
                    <a:pt x="15757" y="120000"/>
                  </a:cubicBezTo>
                  <a:cubicBezTo>
                    <a:pt x="6060" y="120000"/>
                    <a:pt x="0" y="96000"/>
                    <a:pt x="0" y="67200"/>
                  </a:cubicBezTo>
                  <a:cubicBezTo>
                    <a:pt x="0" y="28800"/>
                    <a:pt x="6060" y="4800"/>
                    <a:pt x="14545" y="0"/>
                  </a:cubicBezTo>
                  <a:cubicBezTo>
                    <a:pt x="15757" y="0"/>
                    <a:pt x="15757" y="0"/>
                    <a:pt x="15757" y="0"/>
                  </a:cubicBezTo>
                  <a:moveTo>
                    <a:pt x="105454" y="0"/>
                  </a:moveTo>
                  <a:cubicBezTo>
                    <a:pt x="104242" y="0"/>
                    <a:pt x="104242" y="0"/>
                    <a:pt x="104242" y="0"/>
                  </a:cubicBezTo>
                  <a:cubicBezTo>
                    <a:pt x="95757" y="4800"/>
                    <a:pt x="89696" y="28800"/>
                    <a:pt x="89696" y="67200"/>
                  </a:cubicBezTo>
                  <a:cubicBezTo>
                    <a:pt x="89696" y="96000"/>
                    <a:pt x="95757" y="120000"/>
                    <a:pt x="105454" y="120000"/>
                  </a:cubicBezTo>
                  <a:cubicBezTo>
                    <a:pt x="113939" y="120000"/>
                    <a:pt x="119999" y="91200"/>
                    <a:pt x="118787" y="62400"/>
                  </a:cubicBezTo>
                  <a:cubicBezTo>
                    <a:pt x="118787" y="24000"/>
                    <a:pt x="112727" y="0"/>
                    <a:pt x="105454" y="0"/>
                  </a:cubicBezTo>
                </a:path>
              </a:pathLst>
            </a:custGeom>
            <a:solidFill>
              <a:srgbClr val="EA8C5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24" name="Shape 324"/>
            <p:cNvSpPr/>
            <p:nvPr/>
          </p:nvSpPr>
          <p:spPr>
            <a:xfrm>
              <a:off x="957" y="1017"/>
              <a:ext cx="266" cy="69"/>
            </a:xfrm>
            <a:custGeom>
              <a:avLst/>
              <a:gdLst/>
              <a:ahLst/>
              <a:cxnLst/>
              <a:rect l="0" t="0" r="0" b="0"/>
              <a:pathLst>
                <a:path w="120000" h="120000" extrusionOk="0">
                  <a:moveTo>
                    <a:pt x="29090" y="60000"/>
                  </a:moveTo>
                  <a:cubicBezTo>
                    <a:pt x="30303" y="87692"/>
                    <a:pt x="24242" y="120000"/>
                    <a:pt x="15757" y="120000"/>
                  </a:cubicBezTo>
                  <a:cubicBezTo>
                    <a:pt x="7272" y="120000"/>
                    <a:pt x="0" y="92307"/>
                    <a:pt x="0" y="64615"/>
                  </a:cubicBezTo>
                  <a:cubicBezTo>
                    <a:pt x="0" y="32307"/>
                    <a:pt x="6060" y="4615"/>
                    <a:pt x="14545" y="0"/>
                  </a:cubicBezTo>
                  <a:cubicBezTo>
                    <a:pt x="23030" y="0"/>
                    <a:pt x="29090" y="23076"/>
                    <a:pt x="29090" y="60000"/>
                  </a:cubicBezTo>
                  <a:close/>
                  <a:moveTo>
                    <a:pt x="118787" y="60000"/>
                  </a:moveTo>
                  <a:cubicBezTo>
                    <a:pt x="118787" y="23076"/>
                    <a:pt x="112727" y="0"/>
                    <a:pt x="104242" y="0"/>
                  </a:cubicBezTo>
                  <a:cubicBezTo>
                    <a:pt x="95757" y="4615"/>
                    <a:pt x="89696" y="32307"/>
                    <a:pt x="89696" y="64615"/>
                  </a:cubicBezTo>
                  <a:cubicBezTo>
                    <a:pt x="89696" y="92307"/>
                    <a:pt x="96969" y="120000"/>
                    <a:pt x="105454" y="120000"/>
                  </a:cubicBezTo>
                  <a:cubicBezTo>
                    <a:pt x="113939" y="120000"/>
                    <a:pt x="119999" y="87692"/>
                    <a:pt x="118787" y="60000"/>
                  </a:cubicBezTo>
                  <a:close/>
                </a:path>
              </a:pathLst>
            </a:custGeom>
            <a:solidFill>
              <a:srgbClr val="3B241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25" name="Shape 325"/>
            <p:cNvSpPr/>
            <p:nvPr/>
          </p:nvSpPr>
          <p:spPr>
            <a:xfrm>
              <a:off x="996" y="1048"/>
              <a:ext cx="214" cy="18"/>
            </a:xfrm>
            <a:custGeom>
              <a:avLst/>
              <a:gdLst/>
              <a:ahLst/>
              <a:cxnLst/>
              <a:rect l="0" t="0" r="0" b="0"/>
              <a:pathLst>
                <a:path w="120000" h="120000" extrusionOk="0">
                  <a:moveTo>
                    <a:pt x="9000" y="51428"/>
                  </a:moveTo>
                  <a:cubicBezTo>
                    <a:pt x="9000" y="85714"/>
                    <a:pt x="6000" y="102857"/>
                    <a:pt x="4500" y="102857"/>
                  </a:cubicBezTo>
                  <a:cubicBezTo>
                    <a:pt x="1500" y="119999"/>
                    <a:pt x="0" y="85714"/>
                    <a:pt x="0" y="68571"/>
                  </a:cubicBezTo>
                  <a:cubicBezTo>
                    <a:pt x="0" y="34285"/>
                    <a:pt x="1500" y="17142"/>
                    <a:pt x="4500" y="17142"/>
                  </a:cubicBezTo>
                  <a:cubicBezTo>
                    <a:pt x="6000" y="0"/>
                    <a:pt x="9000" y="34285"/>
                    <a:pt x="9000" y="51428"/>
                  </a:cubicBezTo>
                  <a:close/>
                  <a:moveTo>
                    <a:pt x="120000" y="51428"/>
                  </a:moveTo>
                  <a:cubicBezTo>
                    <a:pt x="120000" y="34285"/>
                    <a:pt x="117000" y="0"/>
                    <a:pt x="115500" y="17142"/>
                  </a:cubicBezTo>
                  <a:cubicBezTo>
                    <a:pt x="112500" y="17142"/>
                    <a:pt x="111000" y="34285"/>
                    <a:pt x="111000" y="68571"/>
                  </a:cubicBezTo>
                  <a:cubicBezTo>
                    <a:pt x="111000" y="85714"/>
                    <a:pt x="112500" y="119999"/>
                    <a:pt x="115500" y="102857"/>
                  </a:cubicBezTo>
                  <a:cubicBezTo>
                    <a:pt x="117000" y="102857"/>
                    <a:pt x="120000" y="85714"/>
                    <a:pt x="120000" y="51428"/>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26" name="Shape 326"/>
            <p:cNvSpPr/>
            <p:nvPr/>
          </p:nvSpPr>
          <p:spPr>
            <a:xfrm>
              <a:off x="827" y="607"/>
              <a:ext cx="530" cy="467"/>
            </a:xfrm>
            <a:custGeom>
              <a:avLst/>
              <a:gdLst/>
              <a:ahLst/>
              <a:cxnLst/>
              <a:rect l="0" t="0" r="0" b="0"/>
              <a:pathLst>
                <a:path w="120000" h="120000" extrusionOk="0">
                  <a:moveTo>
                    <a:pt x="114545" y="101485"/>
                  </a:moveTo>
                  <a:cubicBezTo>
                    <a:pt x="112727" y="109028"/>
                    <a:pt x="110909" y="113142"/>
                    <a:pt x="107878" y="119999"/>
                  </a:cubicBezTo>
                  <a:cubicBezTo>
                    <a:pt x="107878" y="98742"/>
                    <a:pt x="107878" y="98742"/>
                    <a:pt x="107878" y="98742"/>
                  </a:cubicBezTo>
                  <a:cubicBezTo>
                    <a:pt x="96969" y="61714"/>
                    <a:pt x="96969" y="61714"/>
                    <a:pt x="96969" y="61714"/>
                  </a:cubicBezTo>
                  <a:cubicBezTo>
                    <a:pt x="96969" y="61714"/>
                    <a:pt x="80000" y="65828"/>
                    <a:pt x="59393" y="66514"/>
                  </a:cubicBezTo>
                  <a:cubicBezTo>
                    <a:pt x="39393" y="65828"/>
                    <a:pt x="21818" y="61714"/>
                    <a:pt x="21818" y="61714"/>
                  </a:cubicBezTo>
                  <a:cubicBezTo>
                    <a:pt x="10909" y="98742"/>
                    <a:pt x="10909" y="98742"/>
                    <a:pt x="10909" y="98742"/>
                  </a:cubicBezTo>
                  <a:cubicBezTo>
                    <a:pt x="10909" y="119999"/>
                    <a:pt x="10909" y="119999"/>
                    <a:pt x="10909" y="119999"/>
                  </a:cubicBezTo>
                  <a:cubicBezTo>
                    <a:pt x="9696" y="116571"/>
                    <a:pt x="5454" y="105599"/>
                    <a:pt x="4848" y="101485"/>
                  </a:cubicBezTo>
                  <a:cubicBezTo>
                    <a:pt x="0" y="77485"/>
                    <a:pt x="0" y="54171"/>
                    <a:pt x="6666" y="34971"/>
                  </a:cubicBezTo>
                  <a:cubicBezTo>
                    <a:pt x="6666" y="34971"/>
                    <a:pt x="18787" y="0"/>
                    <a:pt x="59393" y="0"/>
                  </a:cubicBezTo>
                  <a:cubicBezTo>
                    <a:pt x="60606" y="0"/>
                    <a:pt x="61212" y="0"/>
                    <a:pt x="61818" y="0"/>
                  </a:cubicBezTo>
                  <a:cubicBezTo>
                    <a:pt x="73333" y="0"/>
                    <a:pt x="80606" y="2057"/>
                    <a:pt x="88484" y="6857"/>
                  </a:cubicBezTo>
                  <a:cubicBezTo>
                    <a:pt x="88484" y="6857"/>
                    <a:pt x="100606" y="13028"/>
                    <a:pt x="110909" y="8228"/>
                  </a:cubicBezTo>
                  <a:cubicBezTo>
                    <a:pt x="111515" y="7542"/>
                    <a:pt x="111515" y="8228"/>
                    <a:pt x="111515" y="8228"/>
                  </a:cubicBezTo>
                  <a:cubicBezTo>
                    <a:pt x="111515" y="9600"/>
                    <a:pt x="110909" y="13028"/>
                    <a:pt x="108484" y="16457"/>
                  </a:cubicBezTo>
                  <a:cubicBezTo>
                    <a:pt x="111515" y="16457"/>
                    <a:pt x="114545" y="16457"/>
                    <a:pt x="117575" y="15771"/>
                  </a:cubicBezTo>
                  <a:cubicBezTo>
                    <a:pt x="117575" y="15085"/>
                    <a:pt x="117575" y="15085"/>
                    <a:pt x="117575" y="15085"/>
                  </a:cubicBezTo>
                  <a:cubicBezTo>
                    <a:pt x="117575" y="15771"/>
                    <a:pt x="117575" y="15771"/>
                    <a:pt x="117575" y="15771"/>
                  </a:cubicBezTo>
                  <a:cubicBezTo>
                    <a:pt x="117575" y="22628"/>
                    <a:pt x="115757" y="30171"/>
                    <a:pt x="112727" y="34971"/>
                  </a:cubicBezTo>
                  <a:cubicBezTo>
                    <a:pt x="119393" y="54171"/>
                    <a:pt x="119999" y="77485"/>
                    <a:pt x="114545" y="101485"/>
                  </a:cubicBezTo>
                  <a:close/>
                </a:path>
              </a:pathLst>
            </a:custGeom>
            <a:solidFill>
              <a:srgbClr val="41414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grpSp>
        <p:nvGrpSpPr>
          <p:cNvPr id="327" name="Shape 327"/>
          <p:cNvGrpSpPr/>
          <p:nvPr/>
        </p:nvGrpSpPr>
        <p:grpSpPr>
          <a:xfrm>
            <a:off x="4192381" y="1275131"/>
            <a:ext cx="878284" cy="1178969"/>
            <a:chOff x="4479" y="1919"/>
            <a:chExt cx="849" cy="1141"/>
          </a:xfrm>
        </p:grpSpPr>
        <p:sp>
          <p:nvSpPr>
            <p:cNvPr id="328" name="Shape 328"/>
            <p:cNvSpPr/>
            <p:nvPr/>
          </p:nvSpPr>
          <p:spPr>
            <a:xfrm>
              <a:off x="4725" y="2343"/>
              <a:ext cx="354" cy="408"/>
            </a:xfrm>
            <a:custGeom>
              <a:avLst/>
              <a:gdLst/>
              <a:ahLst/>
              <a:cxnLst/>
              <a:rect l="0" t="0" r="0" b="0"/>
              <a:pathLst>
                <a:path w="120000" h="120000" extrusionOk="0">
                  <a:moveTo>
                    <a:pt x="98181" y="60789"/>
                  </a:moveTo>
                  <a:cubicBezTo>
                    <a:pt x="102727" y="56842"/>
                    <a:pt x="102727" y="56842"/>
                    <a:pt x="102727" y="56842"/>
                  </a:cubicBezTo>
                  <a:cubicBezTo>
                    <a:pt x="107272" y="52894"/>
                    <a:pt x="107272" y="52894"/>
                    <a:pt x="107272" y="52894"/>
                  </a:cubicBezTo>
                  <a:cubicBezTo>
                    <a:pt x="111818" y="47368"/>
                    <a:pt x="111818" y="47368"/>
                    <a:pt x="111818" y="47368"/>
                  </a:cubicBezTo>
                  <a:cubicBezTo>
                    <a:pt x="117272" y="37894"/>
                    <a:pt x="117272" y="37894"/>
                    <a:pt x="117272" y="37894"/>
                  </a:cubicBezTo>
                  <a:cubicBezTo>
                    <a:pt x="118181" y="30789"/>
                    <a:pt x="118181" y="30789"/>
                    <a:pt x="118181" y="30789"/>
                  </a:cubicBezTo>
                  <a:cubicBezTo>
                    <a:pt x="120000" y="28421"/>
                    <a:pt x="120000" y="28421"/>
                    <a:pt x="120000" y="28421"/>
                  </a:cubicBezTo>
                  <a:cubicBezTo>
                    <a:pt x="120000" y="22894"/>
                    <a:pt x="120000" y="22894"/>
                    <a:pt x="120000" y="22894"/>
                  </a:cubicBezTo>
                  <a:cubicBezTo>
                    <a:pt x="118181" y="14210"/>
                    <a:pt x="118181" y="14210"/>
                    <a:pt x="118181" y="14210"/>
                  </a:cubicBezTo>
                  <a:cubicBezTo>
                    <a:pt x="117272" y="10263"/>
                    <a:pt x="117272" y="10263"/>
                    <a:pt x="117272" y="10263"/>
                  </a:cubicBezTo>
                  <a:cubicBezTo>
                    <a:pt x="113636" y="7105"/>
                    <a:pt x="113636" y="7105"/>
                    <a:pt x="113636" y="7105"/>
                  </a:cubicBezTo>
                  <a:cubicBezTo>
                    <a:pt x="111818" y="4736"/>
                    <a:pt x="111818" y="4736"/>
                    <a:pt x="111818" y="4736"/>
                  </a:cubicBezTo>
                  <a:cubicBezTo>
                    <a:pt x="107272" y="2368"/>
                    <a:pt x="107272" y="2368"/>
                    <a:pt x="107272" y="2368"/>
                  </a:cubicBezTo>
                  <a:cubicBezTo>
                    <a:pt x="101818" y="0"/>
                    <a:pt x="101818" y="0"/>
                    <a:pt x="101818" y="0"/>
                  </a:cubicBezTo>
                  <a:cubicBezTo>
                    <a:pt x="95454" y="0"/>
                    <a:pt x="95454" y="0"/>
                    <a:pt x="95454" y="0"/>
                  </a:cubicBezTo>
                  <a:cubicBezTo>
                    <a:pt x="90909" y="0"/>
                    <a:pt x="90909" y="0"/>
                    <a:pt x="90909" y="0"/>
                  </a:cubicBezTo>
                  <a:cubicBezTo>
                    <a:pt x="87272" y="789"/>
                    <a:pt x="87272" y="789"/>
                    <a:pt x="87272" y="789"/>
                  </a:cubicBezTo>
                  <a:cubicBezTo>
                    <a:pt x="82727" y="2368"/>
                    <a:pt x="82727" y="2368"/>
                    <a:pt x="82727" y="2368"/>
                  </a:cubicBezTo>
                  <a:cubicBezTo>
                    <a:pt x="80000" y="5526"/>
                    <a:pt x="80000" y="5526"/>
                    <a:pt x="80000" y="5526"/>
                  </a:cubicBezTo>
                  <a:cubicBezTo>
                    <a:pt x="77272" y="9473"/>
                    <a:pt x="77272" y="9473"/>
                    <a:pt x="77272" y="9473"/>
                  </a:cubicBezTo>
                  <a:cubicBezTo>
                    <a:pt x="74545" y="13421"/>
                    <a:pt x="74545" y="13421"/>
                    <a:pt x="74545" y="13421"/>
                  </a:cubicBezTo>
                  <a:cubicBezTo>
                    <a:pt x="71818" y="23684"/>
                    <a:pt x="71818" y="23684"/>
                    <a:pt x="71818" y="23684"/>
                  </a:cubicBezTo>
                  <a:cubicBezTo>
                    <a:pt x="69090" y="34736"/>
                    <a:pt x="69090" y="34736"/>
                    <a:pt x="69090" y="34736"/>
                  </a:cubicBezTo>
                  <a:cubicBezTo>
                    <a:pt x="69090" y="45789"/>
                    <a:pt x="69090" y="45789"/>
                    <a:pt x="69090" y="45789"/>
                  </a:cubicBezTo>
                  <a:cubicBezTo>
                    <a:pt x="50000" y="45789"/>
                    <a:pt x="50000" y="45789"/>
                    <a:pt x="50000" y="45789"/>
                  </a:cubicBezTo>
                  <a:cubicBezTo>
                    <a:pt x="50000" y="34736"/>
                    <a:pt x="50000" y="34736"/>
                    <a:pt x="50000" y="34736"/>
                  </a:cubicBezTo>
                  <a:cubicBezTo>
                    <a:pt x="48181" y="23684"/>
                    <a:pt x="48181" y="23684"/>
                    <a:pt x="48181" y="23684"/>
                  </a:cubicBezTo>
                  <a:cubicBezTo>
                    <a:pt x="45454" y="13421"/>
                    <a:pt x="45454" y="13421"/>
                    <a:pt x="45454" y="13421"/>
                  </a:cubicBezTo>
                  <a:cubicBezTo>
                    <a:pt x="43636" y="9473"/>
                    <a:pt x="43636" y="9473"/>
                    <a:pt x="43636" y="9473"/>
                  </a:cubicBezTo>
                  <a:cubicBezTo>
                    <a:pt x="40000" y="5526"/>
                    <a:pt x="40000" y="5526"/>
                    <a:pt x="40000" y="5526"/>
                  </a:cubicBezTo>
                  <a:cubicBezTo>
                    <a:pt x="37272" y="2368"/>
                    <a:pt x="37272" y="2368"/>
                    <a:pt x="37272" y="2368"/>
                  </a:cubicBezTo>
                  <a:cubicBezTo>
                    <a:pt x="32727" y="789"/>
                    <a:pt x="32727" y="789"/>
                    <a:pt x="32727" y="789"/>
                  </a:cubicBezTo>
                  <a:cubicBezTo>
                    <a:pt x="29090" y="0"/>
                    <a:pt x="29090" y="0"/>
                    <a:pt x="29090" y="0"/>
                  </a:cubicBezTo>
                  <a:cubicBezTo>
                    <a:pt x="24545" y="0"/>
                    <a:pt x="24545" y="0"/>
                    <a:pt x="24545" y="0"/>
                  </a:cubicBezTo>
                  <a:cubicBezTo>
                    <a:pt x="18181" y="0"/>
                    <a:pt x="18181" y="0"/>
                    <a:pt x="18181" y="0"/>
                  </a:cubicBezTo>
                  <a:cubicBezTo>
                    <a:pt x="12727" y="2368"/>
                    <a:pt x="12727" y="2368"/>
                    <a:pt x="12727" y="2368"/>
                  </a:cubicBezTo>
                  <a:cubicBezTo>
                    <a:pt x="8181" y="4736"/>
                    <a:pt x="8181" y="4736"/>
                    <a:pt x="8181" y="4736"/>
                  </a:cubicBezTo>
                  <a:cubicBezTo>
                    <a:pt x="6363" y="7105"/>
                    <a:pt x="6363" y="7105"/>
                    <a:pt x="6363" y="7105"/>
                  </a:cubicBezTo>
                  <a:cubicBezTo>
                    <a:pt x="2727" y="10263"/>
                    <a:pt x="2727" y="10263"/>
                    <a:pt x="2727" y="10263"/>
                  </a:cubicBezTo>
                  <a:cubicBezTo>
                    <a:pt x="1818" y="14210"/>
                    <a:pt x="1818" y="14210"/>
                    <a:pt x="1818" y="14210"/>
                  </a:cubicBezTo>
                  <a:cubicBezTo>
                    <a:pt x="0" y="22894"/>
                    <a:pt x="0" y="22894"/>
                    <a:pt x="0" y="22894"/>
                  </a:cubicBezTo>
                  <a:cubicBezTo>
                    <a:pt x="0" y="28421"/>
                    <a:pt x="0" y="28421"/>
                    <a:pt x="0" y="28421"/>
                  </a:cubicBezTo>
                  <a:cubicBezTo>
                    <a:pt x="0" y="30789"/>
                    <a:pt x="0" y="30789"/>
                    <a:pt x="0" y="30789"/>
                  </a:cubicBezTo>
                  <a:cubicBezTo>
                    <a:pt x="2727" y="37894"/>
                    <a:pt x="2727" y="37894"/>
                    <a:pt x="2727" y="37894"/>
                  </a:cubicBezTo>
                  <a:cubicBezTo>
                    <a:pt x="8181" y="47368"/>
                    <a:pt x="8181" y="47368"/>
                    <a:pt x="8181" y="47368"/>
                  </a:cubicBezTo>
                  <a:cubicBezTo>
                    <a:pt x="10909" y="52894"/>
                    <a:pt x="10909" y="52894"/>
                    <a:pt x="10909" y="52894"/>
                  </a:cubicBezTo>
                  <a:cubicBezTo>
                    <a:pt x="17272" y="56842"/>
                    <a:pt x="17272" y="56842"/>
                    <a:pt x="17272" y="56842"/>
                  </a:cubicBezTo>
                  <a:cubicBezTo>
                    <a:pt x="21818" y="60789"/>
                    <a:pt x="21818" y="60789"/>
                    <a:pt x="21818" y="60789"/>
                  </a:cubicBezTo>
                  <a:cubicBezTo>
                    <a:pt x="29090" y="63157"/>
                    <a:pt x="29090" y="63157"/>
                    <a:pt x="29090" y="63157"/>
                  </a:cubicBezTo>
                  <a:cubicBezTo>
                    <a:pt x="29090" y="120000"/>
                    <a:pt x="29090" y="120000"/>
                    <a:pt x="29090" y="120000"/>
                  </a:cubicBezTo>
                  <a:cubicBezTo>
                    <a:pt x="35454" y="120000"/>
                    <a:pt x="42727" y="120000"/>
                    <a:pt x="50000" y="120000"/>
                  </a:cubicBezTo>
                  <a:cubicBezTo>
                    <a:pt x="50000" y="63157"/>
                    <a:pt x="50000" y="63157"/>
                    <a:pt x="50000" y="63157"/>
                  </a:cubicBezTo>
                  <a:cubicBezTo>
                    <a:pt x="70000" y="63157"/>
                    <a:pt x="70000" y="63157"/>
                    <a:pt x="70000" y="63157"/>
                  </a:cubicBezTo>
                  <a:cubicBezTo>
                    <a:pt x="70000" y="120000"/>
                    <a:pt x="70000" y="120000"/>
                    <a:pt x="70000" y="120000"/>
                  </a:cubicBezTo>
                  <a:cubicBezTo>
                    <a:pt x="77272" y="120000"/>
                    <a:pt x="84545" y="120000"/>
                    <a:pt x="90909" y="120000"/>
                  </a:cubicBezTo>
                  <a:cubicBezTo>
                    <a:pt x="90909" y="63157"/>
                    <a:pt x="90909" y="63157"/>
                    <a:pt x="90909" y="63157"/>
                  </a:cubicBezTo>
                  <a:lnTo>
                    <a:pt x="98181" y="60789"/>
                  </a:lnTo>
                  <a:close/>
                  <a:moveTo>
                    <a:pt x="24545" y="36315"/>
                  </a:moveTo>
                  <a:cubicBezTo>
                    <a:pt x="20909" y="26842"/>
                    <a:pt x="20909" y="26842"/>
                    <a:pt x="20909" y="26842"/>
                  </a:cubicBezTo>
                  <a:cubicBezTo>
                    <a:pt x="20909" y="22894"/>
                    <a:pt x="20909" y="22894"/>
                    <a:pt x="20909" y="22894"/>
                  </a:cubicBezTo>
                  <a:cubicBezTo>
                    <a:pt x="21818" y="17368"/>
                    <a:pt x="21818" y="17368"/>
                    <a:pt x="21818" y="17368"/>
                  </a:cubicBezTo>
                  <a:cubicBezTo>
                    <a:pt x="24545" y="17368"/>
                    <a:pt x="24545" y="17368"/>
                    <a:pt x="24545" y="17368"/>
                  </a:cubicBezTo>
                  <a:cubicBezTo>
                    <a:pt x="26363" y="20526"/>
                    <a:pt x="26363" y="20526"/>
                    <a:pt x="26363" y="20526"/>
                  </a:cubicBezTo>
                  <a:cubicBezTo>
                    <a:pt x="28181" y="26052"/>
                    <a:pt x="28181" y="26052"/>
                    <a:pt x="28181" y="26052"/>
                  </a:cubicBezTo>
                  <a:cubicBezTo>
                    <a:pt x="29090" y="44210"/>
                    <a:pt x="29090" y="44210"/>
                    <a:pt x="29090" y="44210"/>
                  </a:cubicBezTo>
                  <a:lnTo>
                    <a:pt x="24545" y="36315"/>
                  </a:lnTo>
                  <a:close/>
                  <a:moveTo>
                    <a:pt x="90909" y="26052"/>
                  </a:moveTo>
                  <a:cubicBezTo>
                    <a:pt x="91818" y="20526"/>
                    <a:pt x="91818" y="20526"/>
                    <a:pt x="91818" y="20526"/>
                  </a:cubicBezTo>
                  <a:cubicBezTo>
                    <a:pt x="95454" y="17368"/>
                    <a:pt x="95454" y="17368"/>
                    <a:pt x="95454" y="17368"/>
                  </a:cubicBezTo>
                  <a:cubicBezTo>
                    <a:pt x="98181" y="17368"/>
                    <a:pt x="98181" y="17368"/>
                    <a:pt x="98181" y="17368"/>
                  </a:cubicBezTo>
                  <a:cubicBezTo>
                    <a:pt x="99090" y="22894"/>
                    <a:pt x="99090" y="22894"/>
                    <a:pt x="99090" y="22894"/>
                  </a:cubicBezTo>
                  <a:cubicBezTo>
                    <a:pt x="99090" y="26842"/>
                    <a:pt x="99090" y="26842"/>
                    <a:pt x="99090" y="26842"/>
                  </a:cubicBezTo>
                  <a:cubicBezTo>
                    <a:pt x="95454" y="36315"/>
                    <a:pt x="95454" y="36315"/>
                    <a:pt x="95454" y="36315"/>
                  </a:cubicBezTo>
                  <a:cubicBezTo>
                    <a:pt x="90000" y="44210"/>
                    <a:pt x="90000" y="44210"/>
                    <a:pt x="90000" y="44210"/>
                  </a:cubicBezTo>
                  <a:lnTo>
                    <a:pt x="90909" y="26052"/>
                  </a:lnTo>
                  <a:close/>
                </a:path>
              </a:pathLst>
            </a:custGeom>
            <a:solidFill>
              <a:schemeClr val="accent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329" name="Shape 329"/>
            <p:cNvSpPr/>
            <p:nvPr/>
          </p:nvSpPr>
          <p:spPr>
            <a:xfrm>
              <a:off x="4479" y="1919"/>
              <a:ext cx="849" cy="1141"/>
            </a:xfrm>
            <a:custGeom>
              <a:avLst/>
              <a:gdLst/>
              <a:ahLst/>
              <a:cxnLst/>
              <a:rect l="0" t="0" r="0" b="0"/>
              <a:pathLst>
                <a:path w="120000" h="120000" extrusionOk="0">
                  <a:moveTo>
                    <a:pt x="56962" y="0"/>
                  </a:moveTo>
                  <a:cubicBezTo>
                    <a:pt x="16329" y="0"/>
                    <a:pt x="0" y="29647"/>
                    <a:pt x="0" y="42352"/>
                  </a:cubicBezTo>
                  <a:cubicBezTo>
                    <a:pt x="0" y="59858"/>
                    <a:pt x="7974" y="68894"/>
                    <a:pt x="15949" y="76800"/>
                  </a:cubicBezTo>
                  <a:cubicBezTo>
                    <a:pt x="16708" y="77364"/>
                    <a:pt x="16708" y="79058"/>
                    <a:pt x="16708" y="79058"/>
                  </a:cubicBezTo>
                  <a:cubicBezTo>
                    <a:pt x="16708" y="81317"/>
                    <a:pt x="16708" y="81317"/>
                    <a:pt x="16708" y="81317"/>
                  </a:cubicBezTo>
                  <a:cubicBezTo>
                    <a:pt x="16708" y="87247"/>
                    <a:pt x="16708" y="87247"/>
                    <a:pt x="16708" y="87247"/>
                  </a:cubicBezTo>
                  <a:cubicBezTo>
                    <a:pt x="17468" y="89223"/>
                    <a:pt x="17468" y="89223"/>
                    <a:pt x="17468" y="89223"/>
                  </a:cubicBezTo>
                  <a:cubicBezTo>
                    <a:pt x="17848" y="90917"/>
                    <a:pt x="17848" y="90917"/>
                    <a:pt x="17848" y="90917"/>
                  </a:cubicBezTo>
                  <a:cubicBezTo>
                    <a:pt x="18607" y="92894"/>
                    <a:pt x="18607" y="92894"/>
                    <a:pt x="18607" y="92894"/>
                  </a:cubicBezTo>
                  <a:cubicBezTo>
                    <a:pt x="20126" y="94305"/>
                    <a:pt x="20126" y="94305"/>
                    <a:pt x="20126" y="94305"/>
                  </a:cubicBezTo>
                  <a:cubicBezTo>
                    <a:pt x="20126" y="108423"/>
                    <a:pt x="20126" y="108423"/>
                    <a:pt x="20126" y="108423"/>
                  </a:cubicBezTo>
                  <a:cubicBezTo>
                    <a:pt x="20126" y="109835"/>
                    <a:pt x="20126" y="109835"/>
                    <a:pt x="20126" y="109835"/>
                  </a:cubicBezTo>
                  <a:cubicBezTo>
                    <a:pt x="20506" y="111247"/>
                    <a:pt x="20506" y="111247"/>
                    <a:pt x="20506" y="111247"/>
                  </a:cubicBezTo>
                  <a:cubicBezTo>
                    <a:pt x="22405" y="112658"/>
                    <a:pt x="22405" y="112658"/>
                    <a:pt x="22405" y="112658"/>
                  </a:cubicBezTo>
                  <a:cubicBezTo>
                    <a:pt x="25063" y="114635"/>
                    <a:pt x="25063" y="114635"/>
                    <a:pt x="25063" y="114635"/>
                  </a:cubicBezTo>
                  <a:cubicBezTo>
                    <a:pt x="26962" y="115200"/>
                    <a:pt x="26962" y="115200"/>
                    <a:pt x="26962" y="115200"/>
                  </a:cubicBezTo>
                  <a:cubicBezTo>
                    <a:pt x="28481" y="115200"/>
                    <a:pt x="28481" y="115200"/>
                    <a:pt x="28481" y="115200"/>
                  </a:cubicBezTo>
                  <a:cubicBezTo>
                    <a:pt x="41392" y="115200"/>
                    <a:pt x="41392" y="115200"/>
                    <a:pt x="41392" y="115200"/>
                  </a:cubicBezTo>
                  <a:cubicBezTo>
                    <a:pt x="42531" y="117176"/>
                    <a:pt x="42531" y="117176"/>
                    <a:pt x="42531" y="117176"/>
                  </a:cubicBezTo>
                  <a:cubicBezTo>
                    <a:pt x="44810" y="118588"/>
                    <a:pt x="44810" y="118588"/>
                    <a:pt x="44810" y="118588"/>
                  </a:cubicBezTo>
                  <a:cubicBezTo>
                    <a:pt x="47088" y="119717"/>
                    <a:pt x="47088" y="119717"/>
                    <a:pt x="47088" y="119717"/>
                  </a:cubicBezTo>
                  <a:cubicBezTo>
                    <a:pt x="49746" y="120000"/>
                    <a:pt x="49746" y="120000"/>
                    <a:pt x="49746" y="120000"/>
                  </a:cubicBezTo>
                  <a:cubicBezTo>
                    <a:pt x="69873" y="120000"/>
                    <a:pt x="69873" y="120000"/>
                    <a:pt x="69873" y="120000"/>
                  </a:cubicBezTo>
                  <a:cubicBezTo>
                    <a:pt x="72911" y="119717"/>
                    <a:pt x="72911" y="119717"/>
                    <a:pt x="72911" y="119717"/>
                  </a:cubicBezTo>
                  <a:cubicBezTo>
                    <a:pt x="75189" y="118588"/>
                    <a:pt x="75189" y="118588"/>
                    <a:pt x="75189" y="118588"/>
                  </a:cubicBezTo>
                  <a:cubicBezTo>
                    <a:pt x="77088" y="117176"/>
                    <a:pt x="77088" y="117176"/>
                    <a:pt x="77088" y="117176"/>
                  </a:cubicBezTo>
                  <a:cubicBezTo>
                    <a:pt x="77848" y="115200"/>
                    <a:pt x="77848" y="115200"/>
                    <a:pt x="77848" y="115200"/>
                  </a:cubicBezTo>
                  <a:cubicBezTo>
                    <a:pt x="91518" y="115200"/>
                    <a:pt x="91518" y="115200"/>
                    <a:pt x="91518" y="115200"/>
                  </a:cubicBezTo>
                  <a:cubicBezTo>
                    <a:pt x="93037" y="115200"/>
                    <a:pt x="93037" y="115200"/>
                    <a:pt x="93037" y="115200"/>
                  </a:cubicBezTo>
                  <a:cubicBezTo>
                    <a:pt x="94936" y="114635"/>
                    <a:pt x="94936" y="114635"/>
                    <a:pt x="94936" y="114635"/>
                  </a:cubicBezTo>
                  <a:cubicBezTo>
                    <a:pt x="97594" y="112658"/>
                    <a:pt x="97594" y="112658"/>
                    <a:pt x="97594" y="112658"/>
                  </a:cubicBezTo>
                  <a:cubicBezTo>
                    <a:pt x="99493" y="111247"/>
                    <a:pt x="99493" y="111247"/>
                    <a:pt x="99493" y="111247"/>
                  </a:cubicBezTo>
                  <a:cubicBezTo>
                    <a:pt x="99873" y="109835"/>
                    <a:pt x="99873" y="109835"/>
                    <a:pt x="99873" y="109835"/>
                  </a:cubicBezTo>
                  <a:cubicBezTo>
                    <a:pt x="99873" y="108423"/>
                    <a:pt x="99873" y="108423"/>
                    <a:pt x="99873" y="108423"/>
                  </a:cubicBezTo>
                  <a:cubicBezTo>
                    <a:pt x="99873" y="94305"/>
                    <a:pt x="99873" y="94305"/>
                    <a:pt x="99873" y="94305"/>
                  </a:cubicBezTo>
                  <a:cubicBezTo>
                    <a:pt x="101392" y="92894"/>
                    <a:pt x="101392" y="92894"/>
                    <a:pt x="101392" y="92894"/>
                  </a:cubicBezTo>
                  <a:cubicBezTo>
                    <a:pt x="102151" y="90917"/>
                    <a:pt x="102151" y="90917"/>
                    <a:pt x="102151" y="90917"/>
                  </a:cubicBezTo>
                  <a:cubicBezTo>
                    <a:pt x="102531" y="89223"/>
                    <a:pt x="102531" y="89223"/>
                    <a:pt x="102531" y="89223"/>
                  </a:cubicBezTo>
                  <a:cubicBezTo>
                    <a:pt x="102531" y="87247"/>
                    <a:pt x="102531" y="87247"/>
                    <a:pt x="102531" y="87247"/>
                  </a:cubicBezTo>
                  <a:cubicBezTo>
                    <a:pt x="102531" y="81317"/>
                    <a:pt x="102531" y="81317"/>
                    <a:pt x="102531" y="81317"/>
                  </a:cubicBezTo>
                  <a:cubicBezTo>
                    <a:pt x="103291" y="79058"/>
                    <a:pt x="103291" y="79058"/>
                    <a:pt x="103291" y="79058"/>
                  </a:cubicBezTo>
                  <a:cubicBezTo>
                    <a:pt x="104050" y="76800"/>
                    <a:pt x="104050" y="76800"/>
                    <a:pt x="104050" y="76800"/>
                  </a:cubicBezTo>
                  <a:cubicBezTo>
                    <a:pt x="105189" y="75105"/>
                    <a:pt x="105189" y="75105"/>
                    <a:pt x="105189" y="75105"/>
                  </a:cubicBezTo>
                  <a:cubicBezTo>
                    <a:pt x="106708" y="73411"/>
                    <a:pt x="106708" y="73411"/>
                    <a:pt x="106708" y="73411"/>
                  </a:cubicBezTo>
                  <a:cubicBezTo>
                    <a:pt x="109746" y="70588"/>
                    <a:pt x="109746" y="70588"/>
                    <a:pt x="109746" y="70588"/>
                  </a:cubicBezTo>
                  <a:cubicBezTo>
                    <a:pt x="112405" y="66917"/>
                    <a:pt x="112405" y="66917"/>
                    <a:pt x="112405" y="66917"/>
                  </a:cubicBezTo>
                  <a:cubicBezTo>
                    <a:pt x="112405" y="66917"/>
                    <a:pt x="120000" y="60141"/>
                    <a:pt x="120000" y="41788"/>
                  </a:cubicBezTo>
                  <a:cubicBezTo>
                    <a:pt x="120000" y="23717"/>
                    <a:pt x="95696" y="0"/>
                    <a:pt x="56962" y="0"/>
                  </a:cubicBezTo>
                  <a:close/>
                  <a:moveTo>
                    <a:pt x="88101" y="72282"/>
                  </a:moveTo>
                  <a:cubicBezTo>
                    <a:pt x="85063" y="77082"/>
                    <a:pt x="85822" y="83011"/>
                    <a:pt x="85443" y="87247"/>
                  </a:cubicBezTo>
                  <a:cubicBezTo>
                    <a:pt x="79367" y="87247"/>
                    <a:pt x="40632" y="87247"/>
                    <a:pt x="33797" y="87247"/>
                  </a:cubicBezTo>
                  <a:cubicBezTo>
                    <a:pt x="33417" y="81035"/>
                    <a:pt x="35316" y="79058"/>
                    <a:pt x="31518" y="72564"/>
                  </a:cubicBezTo>
                  <a:cubicBezTo>
                    <a:pt x="25443" y="61552"/>
                    <a:pt x="12911" y="55905"/>
                    <a:pt x="17848" y="37270"/>
                  </a:cubicBezTo>
                  <a:cubicBezTo>
                    <a:pt x="20886" y="25411"/>
                    <a:pt x="41012" y="12988"/>
                    <a:pt x="59620" y="12988"/>
                  </a:cubicBezTo>
                  <a:cubicBezTo>
                    <a:pt x="74810" y="12988"/>
                    <a:pt x="93797" y="18352"/>
                    <a:pt x="101392" y="36988"/>
                  </a:cubicBezTo>
                  <a:cubicBezTo>
                    <a:pt x="108227" y="53364"/>
                    <a:pt x="94556" y="60988"/>
                    <a:pt x="88101" y="72282"/>
                  </a:cubicBezTo>
                  <a:close/>
                </a:path>
              </a:pathLst>
            </a:custGeom>
            <a:gradFill>
              <a:gsLst>
                <a:gs pos="0">
                  <a:schemeClr val="accent3"/>
                </a:gs>
                <a:gs pos="23000">
                  <a:schemeClr val="accent3"/>
                </a:gs>
                <a:gs pos="100000">
                  <a:srgbClr val="3F3F3F"/>
                </a:gs>
              </a:gsLst>
              <a:lin ang="5400000" scaled="0"/>
            </a:gra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grpSp>
        <p:nvGrpSpPr>
          <p:cNvPr id="330" name="Shape 330"/>
          <p:cNvGrpSpPr/>
          <p:nvPr/>
        </p:nvGrpSpPr>
        <p:grpSpPr>
          <a:xfrm>
            <a:off x="5957057" y="439004"/>
            <a:ext cx="2751695" cy="1058592"/>
            <a:chOff x="8825110" y="1060815"/>
            <a:chExt cx="3784803" cy="1456035"/>
          </a:xfrm>
        </p:grpSpPr>
        <p:sp>
          <p:nvSpPr>
            <p:cNvPr id="331" name="Shape 331"/>
            <p:cNvSpPr/>
            <p:nvPr/>
          </p:nvSpPr>
          <p:spPr>
            <a:xfrm>
              <a:off x="8825110" y="1060815"/>
              <a:ext cx="3784803" cy="1456035"/>
            </a:xfrm>
            <a:prstGeom prst="downArrowCallout">
              <a:avLst>
                <a:gd name="adj1" fmla="val 33563"/>
                <a:gd name="adj2" fmla="val 25000"/>
                <a:gd name="adj3" fmla="val 30994"/>
                <a:gd name="adj4" fmla="val 64977"/>
              </a:avLst>
            </a:prstGeom>
            <a:solidFill>
              <a:srgbClr val="0C0C0C">
                <a:alpha val="80000"/>
              </a:srgbClr>
            </a:solidFill>
            <a:ln w="12700" cap="flat" cmpd="sng">
              <a:solidFill>
                <a:srgbClr val="7F7F7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553">
                <a:solidFill>
                  <a:schemeClr val="lt1"/>
                </a:solidFill>
                <a:latin typeface="Calibri"/>
                <a:ea typeface="Calibri"/>
                <a:cs typeface="Calibri"/>
                <a:sym typeface="Calibri"/>
              </a:endParaRPr>
            </a:p>
          </p:txBody>
        </p:sp>
        <p:sp>
          <p:nvSpPr>
            <p:cNvPr id="332" name="Shape 332"/>
            <p:cNvSpPr txBox="1"/>
            <p:nvPr/>
          </p:nvSpPr>
          <p:spPr>
            <a:xfrm>
              <a:off x="9049717" y="1220994"/>
              <a:ext cx="3477511" cy="493001"/>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buClr>
                  <a:schemeClr val="lt1"/>
                </a:buClr>
                <a:buSzPct val="25000"/>
                <a:buFont typeface="Calibri"/>
                <a:buNone/>
              </a:pPr>
              <a:r>
                <a:rPr lang="en-US" sz="2588" b="1" u="none">
                  <a:solidFill>
                    <a:schemeClr val="lt1"/>
                  </a:solidFill>
                  <a:latin typeface="Calibri"/>
                  <a:ea typeface="Calibri"/>
                  <a:cs typeface="Calibri"/>
                  <a:sym typeface="Calibri"/>
                </a:rPr>
                <a:t>IT TAKES A TEAM!</a:t>
              </a:r>
            </a:p>
          </p:txBody>
        </p:sp>
        <p:sp>
          <p:nvSpPr>
            <p:cNvPr id="333" name="Shape 333"/>
            <p:cNvSpPr txBox="1"/>
            <p:nvPr/>
          </p:nvSpPr>
          <p:spPr>
            <a:xfrm>
              <a:off x="9005624" y="1254594"/>
              <a:ext cx="3484743" cy="657218"/>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buClr>
                  <a:schemeClr val="dk1"/>
                </a:buClr>
                <a:buFont typeface="Calibri"/>
                <a:buNone/>
              </a:pPr>
              <a:endParaRPr sz="3450" b="1" u="none">
                <a:solidFill>
                  <a:schemeClr val="lt1"/>
                </a:solidFill>
                <a:latin typeface="Calibri"/>
                <a:ea typeface="Calibri"/>
                <a:cs typeface="Calibri"/>
                <a:sym typeface="Calibri"/>
              </a:endParaRPr>
            </a:p>
          </p:txBody>
        </p:sp>
      </p:grpSp>
      <p:grpSp>
        <p:nvGrpSpPr>
          <p:cNvPr id="334" name="Shape 334"/>
          <p:cNvGrpSpPr/>
          <p:nvPr/>
        </p:nvGrpSpPr>
        <p:grpSpPr>
          <a:xfrm>
            <a:off x="458913" y="459372"/>
            <a:ext cx="2751695" cy="1061777"/>
            <a:chOff x="8801603" y="1091695"/>
            <a:chExt cx="3784803" cy="1460415"/>
          </a:xfrm>
        </p:grpSpPr>
        <p:sp>
          <p:nvSpPr>
            <p:cNvPr id="335" name="Shape 335"/>
            <p:cNvSpPr/>
            <p:nvPr/>
          </p:nvSpPr>
          <p:spPr>
            <a:xfrm>
              <a:off x="8801603" y="1096076"/>
              <a:ext cx="3784803" cy="1456035"/>
            </a:xfrm>
            <a:prstGeom prst="downArrowCallout">
              <a:avLst>
                <a:gd name="adj1" fmla="val 33563"/>
                <a:gd name="adj2" fmla="val 25000"/>
                <a:gd name="adj3" fmla="val 30994"/>
                <a:gd name="adj4" fmla="val 64977"/>
              </a:avLst>
            </a:prstGeom>
            <a:solidFill>
              <a:srgbClr val="770A0B">
                <a:alpha val="80000"/>
              </a:srgbClr>
            </a:solid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553">
                <a:solidFill>
                  <a:schemeClr val="lt1"/>
                </a:solidFill>
                <a:latin typeface="Calibri"/>
                <a:ea typeface="Calibri"/>
                <a:cs typeface="Calibri"/>
                <a:sym typeface="Calibri"/>
              </a:endParaRPr>
            </a:p>
          </p:txBody>
        </p:sp>
        <p:sp>
          <p:nvSpPr>
            <p:cNvPr id="336" name="Shape 336"/>
            <p:cNvSpPr txBox="1"/>
            <p:nvPr/>
          </p:nvSpPr>
          <p:spPr>
            <a:xfrm>
              <a:off x="8896911" y="1091695"/>
              <a:ext cx="3477511" cy="986004"/>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buClr>
                  <a:schemeClr val="lt1"/>
                </a:buClr>
                <a:buSzPct val="25000"/>
                <a:buFont typeface="Calibri"/>
                <a:buNone/>
              </a:pPr>
              <a:r>
                <a:rPr lang="en-US" sz="2588" b="1" u="none">
                  <a:solidFill>
                    <a:schemeClr val="lt1"/>
                  </a:solidFill>
                  <a:latin typeface="Calibri"/>
                  <a:ea typeface="Calibri"/>
                  <a:cs typeface="Calibri"/>
                  <a:sym typeface="Calibri"/>
                </a:rPr>
                <a:t>MANAGING WORK INJURIES</a:t>
              </a:r>
            </a:p>
          </p:txBody>
        </p:sp>
        <p:sp>
          <p:nvSpPr>
            <p:cNvPr id="337" name="Shape 337"/>
            <p:cNvSpPr txBox="1"/>
            <p:nvPr/>
          </p:nvSpPr>
          <p:spPr>
            <a:xfrm>
              <a:off x="8946853" y="1442661"/>
              <a:ext cx="3484743" cy="657218"/>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buClr>
                  <a:schemeClr val="dk1"/>
                </a:buClr>
                <a:buFont typeface="Calibri"/>
                <a:buNone/>
              </a:pPr>
              <a:endParaRPr sz="3450" b="1" u="none">
                <a:solidFill>
                  <a:schemeClr val="lt1"/>
                </a:solidFill>
                <a:latin typeface="Calibri"/>
                <a:ea typeface="Calibri"/>
                <a:cs typeface="Calibri"/>
                <a:sym typeface="Calibri"/>
              </a:endParaRPr>
            </a:p>
          </p:txBody>
        </p:sp>
      </p:grpSp>
      <p:sp>
        <p:nvSpPr>
          <p:cNvPr id="338" name="Shape 338"/>
          <p:cNvSpPr/>
          <p:nvPr/>
        </p:nvSpPr>
        <p:spPr>
          <a:xfrm>
            <a:off x="-3954253" y="2623641"/>
            <a:ext cx="2891790" cy="1400397"/>
          </a:xfrm>
          <a:prstGeom prst="wedgeRectCallout">
            <a:avLst>
              <a:gd name="adj1" fmla="val 66828"/>
              <a:gd name="adj2" fmla="val -71666"/>
            </a:avLst>
          </a:prstGeom>
          <a:solidFill>
            <a:schemeClr val="dk1"/>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1294" b="1">
                <a:solidFill>
                  <a:schemeClr val="lt1"/>
                </a:solidFill>
                <a:latin typeface="Calibri"/>
                <a:ea typeface="Calibri"/>
                <a:cs typeface="Calibri"/>
                <a:sym typeface="Calibri"/>
              </a:rPr>
              <a:t>NOTE: ALL OF THE FIRST SET IS ANIMATED. DELETE THE PAGES YOU WANT AND KEEP THOSE YOU NEED. </a:t>
            </a:r>
          </a:p>
          <a:p>
            <a:pPr marL="0" marR="0" lvl="0" indent="0" algn="ctr" rtl="0">
              <a:spcBef>
                <a:spcPts val="0"/>
              </a:spcBef>
              <a:buSzPct val="25000"/>
              <a:buNone/>
            </a:pPr>
            <a:r>
              <a:rPr lang="en-US" sz="1294" b="1">
                <a:solidFill>
                  <a:schemeClr val="lt1"/>
                </a:solidFill>
                <a:latin typeface="Calibri"/>
                <a:ea typeface="Calibri"/>
                <a:cs typeface="Calibri"/>
                <a:sym typeface="Calibri"/>
              </a:rPr>
              <a:t>THE DUPLICATE SLIDES BELOW ARE STATIC SLIDES.</a:t>
            </a:r>
          </a:p>
        </p:txBody>
      </p:sp>
      <p:sp>
        <p:nvSpPr>
          <p:cNvPr id="339" name="Slide Number Placeholder 338"/>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par>
                                <p:cTn id="8" presetID="10" presetClass="entr" presetSubtype="0" fill="hold" nodeType="withEffect">
                                  <p:stCondLst>
                                    <p:cond delay="600"/>
                                  </p:stCondLst>
                                  <p:childTnLst>
                                    <p:set>
                                      <p:cBhvr>
                                        <p:cTn id="9" dur="1" fill="hold">
                                          <p:stCondLst>
                                            <p:cond delay="0"/>
                                          </p:stCondLst>
                                        </p:cTn>
                                        <p:tgtEl>
                                          <p:spTgt spid="300"/>
                                        </p:tgtEl>
                                        <p:attrNameLst>
                                          <p:attrName>style.visibility</p:attrName>
                                        </p:attrNameLst>
                                      </p:cBhvr>
                                      <p:to>
                                        <p:strVal val="visible"/>
                                      </p:to>
                                    </p:set>
                                    <p:animEffect transition="in" filter="fade">
                                      <p:cBhvr>
                                        <p:cTn id="10" dur="500"/>
                                        <p:tgtEl>
                                          <p:spTgt spid="300"/>
                                        </p:tgtEl>
                                      </p:cBhvr>
                                    </p:animEffect>
                                  </p:childTnLst>
                                </p:cTn>
                              </p:par>
                              <p:par>
                                <p:cTn id="11" presetID="10" presetClass="entr" presetSubtype="0" fill="hold" nodeType="withEffect">
                                  <p:stCondLst>
                                    <p:cond delay="700"/>
                                  </p:stCondLst>
                                  <p:childTnLst>
                                    <p:set>
                                      <p:cBhvr>
                                        <p:cTn id="12" dur="1" fill="hold">
                                          <p:stCondLst>
                                            <p:cond delay="0"/>
                                          </p:stCondLst>
                                        </p:cTn>
                                        <p:tgtEl>
                                          <p:spTgt spid="307"/>
                                        </p:tgtEl>
                                        <p:attrNameLst>
                                          <p:attrName>style.visibility</p:attrName>
                                        </p:attrNameLst>
                                      </p:cBhvr>
                                      <p:to>
                                        <p:strVal val="visible"/>
                                      </p:to>
                                    </p:set>
                                    <p:animEffect transition="in" filter="fade">
                                      <p:cBhvr>
                                        <p:cTn id="13" dur="1000"/>
                                        <p:tgtEl>
                                          <p:spTgt spid="307"/>
                                        </p:tgtEl>
                                      </p:cBhvr>
                                    </p:animEffect>
                                  </p:childTnLst>
                                </p:cTn>
                              </p:par>
                              <p:par>
                                <p:cTn id="14" presetID="10" presetClass="entr" presetSubtype="0" fill="hold" nodeType="withEffect">
                                  <p:stCondLst>
                                    <p:cond delay="1000"/>
                                  </p:stCondLst>
                                  <p:childTnLst>
                                    <p:set>
                                      <p:cBhvr>
                                        <p:cTn id="15" dur="1" fill="hold">
                                          <p:stCondLst>
                                            <p:cond delay="0"/>
                                          </p:stCondLst>
                                        </p:cTn>
                                        <p:tgtEl>
                                          <p:spTgt spid="301"/>
                                        </p:tgtEl>
                                        <p:attrNameLst>
                                          <p:attrName>style.visibility</p:attrName>
                                        </p:attrNameLst>
                                      </p:cBhvr>
                                      <p:to>
                                        <p:strVal val="visible"/>
                                      </p:to>
                                    </p:set>
                                    <p:animEffect transition="in" filter="fade">
                                      <p:cBhvr>
                                        <p:cTn id="16" dur="500"/>
                                        <p:tgtEl>
                                          <p:spTgt spid="301"/>
                                        </p:tgtEl>
                                      </p:cBhvr>
                                    </p:animEffect>
                                  </p:childTnLst>
                                </p:cTn>
                              </p:par>
                              <p:par>
                                <p:cTn id="17" presetID="10" presetClass="entr" presetSubtype="0" fill="hold" nodeType="withEffect">
                                  <p:stCondLst>
                                    <p:cond delay="110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1000"/>
                                        <p:tgtEl>
                                          <p:spTgt spid="88"/>
                                        </p:tgtEl>
                                      </p:cBhvr>
                                    </p:animEffect>
                                  </p:childTnLst>
                                </p:cTn>
                              </p:par>
                              <p:par>
                                <p:cTn id="20" presetID="10" presetClass="entr" presetSubtype="0" fill="hold" nodeType="withEffect">
                                  <p:stCondLst>
                                    <p:cond delay="1400"/>
                                  </p:stCondLst>
                                  <p:childTnLst>
                                    <p:set>
                                      <p:cBhvr>
                                        <p:cTn id="21" dur="1" fill="hold">
                                          <p:stCondLst>
                                            <p:cond delay="0"/>
                                          </p:stCondLst>
                                        </p:cTn>
                                        <p:tgtEl>
                                          <p:spTgt spid="304"/>
                                        </p:tgtEl>
                                        <p:attrNameLst>
                                          <p:attrName>style.visibility</p:attrName>
                                        </p:attrNameLst>
                                      </p:cBhvr>
                                      <p:to>
                                        <p:strVal val="visible"/>
                                      </p:to>
                                    </p:set>
                                    <p:animEffect transition="in" filter="fade">
                                      <p:cBhvr>
                                        <p:cTn id="22" dur="500"/>
                                        <p:tgtEl>
                                          <p:spTgt spid="304"/>
                                        </p:tgtEl>
                                      </p:cBhvr>
                                    </p:animEffect>
                                  </p:childTnLst>
                                </p:cTn>
                              </p:par>
                              <p:par>
                                <p:cTn id="23" presetID="10" presetClass="entr" presetSubtype="0" fill="hold" nodeType="withEffect">
                                  <p:stCondLst>
                                    <p:cond delay="1500"/>
                                  </p:stCondLst>
                                  <p:childTnLst>
                                    <p:set>
                                      <p:cBhvr>
                                        <p:cTn id="24" dur="1" fill="hold">
                                          <p:stCondLst>
                                            <p:cond delay="0"/>
                                          </p:stCondLst>
                                        </p:cTn>
                                        <p:tgtEl>
                                          <p:spTgt spid="194"/>
                                        </p:tgtEl>
                                        <p:attrNameLst>
                                          <p:attrName>style.visibility</p:attrName>
                                        </p:attrNameLst>
                                      </p:cBhvr>
                                      <p:to>
                                        <p:strVal val="visible"/>
                                      </p:to>
                                    </p:set>
                                    <p:animEffect transition="in" filter="fade">
                                      <p:cBhvr>
                                        <p:cTn id="25" dur="1000"/>
                                        <p:tgtEl>
                                          <p:spTgt spid="194"/>
                                        </p:tgtEl>
                                      </p:cBhvr>
                                    </p:animEffect>
                                  </p:childTnLst>
                                </p:cTn>
                              </p:par>
                              <p:par>
                                <p:cTn id="26" presetID="10" presetClass="entr" presetSubtype="0" fill="hold" nodeType="withEffect">
                                  <p:stCondLst>
                                    <p:cond delay="1800"/>
                                  </p:stCondLst>
                                  <p:childTnLst>
                                    <p:set>
                                      <p:cBhvr>
                                        <p:cTn id="27" dur="1" fill="hold">
                                          <p:stCondLst>
                                            <p:cond delay="0"/>
                                          </p:stCondLst>
                                        </p:cTn>
                                        <p:tgtEl>
                                          <p:spTgt spid="303"/>
                                        </p:tgtEl>
                                        <p:attrNameLst>
                                          <p:attrName>style.visibility</p:attrName>
                                        </p:attrNameLst>
                                      </p:cBhvr>
                                      <p:to>
                                        <p:strVal val="visible"/>
                                      </p:to>
                                    </p:set>
                                    <p:animEffect transition="in" filter="fade">
                                      <p:cBhvr>
                                        <p:cTn id="28" dur="500"/>
                                        <p:tgtEl>
                                          <p:spTgt spid="303"/>
                                        </p:tgtEl>
                                      </p:cBhvr>
                                    </p:animEffect>
                                  </p:childTnLst>
                                </p:cTn>
                              </p:par>
                              <p:par>
                                <p:cTn id="29" presetID="10" presetClass="entr" presetSubtype="0" fill="hold" nodeType="withEffect">
                                  <p:stCondLst>
                                    <p:cond delay="1900"/>
                                  </p:stCondLst>
                                  <p:childTnLst>
                                    <p:set>
                                      <p:cBhvr>
                                        <p:cTn id="30" dur="1" fill="hold">
                                          <p:stCondLst>
                                            <p:cond delay="0"/>
                                          </p:stCondLst>
                                        </p:cTn>
                                        <p:tgtEl>
                                          <p:spTgt spid="228"/>
                                        </p:tgtEl>
                                        <p:attrNameLst>
                                          <p:attrName>style.visibility</p:attrName>
                                        </p:attrNameLst>
                                      </p:cBhvr>
                                      <p:to>
                                        <p:strVal val="visible"/>
                                      </p:to>
                                    </p:set>
                                    <p:animEffect transition="in" filter="fade">
                                      <p:cBhvr>
                                        <p:cTn id="31" dur="1000"/>
                                        <p:tgtEl>
                                          <p:spTgt spid="228"/>
                                        </p:tgtEl>
                                      </p:cBhvr>
                                    </p:animEffect>
                                  </p:childTnLst>
                                </p:cTn>
                              </p:par>
                              <p:par>
                                <p:cTn id="32" presetID="10" presetClass="entr" presetSubtype="0" fill="hold" nodeType="withEffect">
                                  <p:stCondLst>
                                    <p:cond delay="2200"/>
                                  </p:stCondLst>
                                  <p:childTnLst>
                                    <p:set>
                                      <p:cBhvr>
                                        <p:cTn id="33" dur="1" fill="hold">
                                          <p:stCondLst>
                                            <p:cond delay="0"/>
                                          </p:stCondLst>
                                        </p:cTn>
                                        <p:tgtEl>
                                          <p:spTgt spid="302"/>
                                        </p:tgtEl>
                                        <p:attrNameLst>
                                          <p:attrName>style.visibility</p:attrName>
                                        </p:attrNameLst>
                                      </p:cBhvr>
                                      <p:to>
                                        <p:strVal val="visible"/>
                                      </p:to>
                                    </p:set>
                                    <p:animEffect transition="in" filter="fade">
                                      <p:cBhvr>
                                        <p:cTn id="34" dur="500"/>
                                        <p:tgtEl>
                                          <p:spTgt spid="302"/>
                                        </p:tgtEl>
                                      </p:cBhvr>
                                    </p:animEffect>
                                  </p:childTnLst>
                                </p:cTn>
                              </p:par>
                              <p:par>
                                <p:cTn id="35" presetID="10" presetClass="entr" presetSubtype="0" fill="hold" nodeType="withEffect">
                                  <p:stCondLst>
                                    <p:cond delay="2300"/>
                                  </p:stCondLst>
                                  <p:childTnLst>
                                    <p:set>
                                      <p:cBhvr>
                                        <p:cTn id="36" dur="1" fill="hold">
                                          <p:stCondLst>
                                            <p:cond delay="0"/>
                                          </p:stCondLst>
                                        </p:cTn>
                                        <p:tgtEl>
                                          <p:spTgt spid="122"/>
                                        </p:tgtEl>
                                        <p:attrNameLst>
                                          <p:attrName>style.visibility</p:attrName>
                                        </p:attrNameLst>
                                      </p:cBhvr>
                                      <p:to>
                                        <p:strVal val="visible"/>
                                      </p:to>
                                    </p:set>
                                    <p:animEffect transition="in" filter="fade">
                                      <p:cBhvr>
                                        <p:cTn id="37" dur="1000"/>
                                        <p:tgtEl>
                                          <p:spTgt spid="122"/>
                                        </p:tgtEl>
                                      </p:cBhvr>
                                    </p:animEffect>
                                  </p:childTnLst>
                                </p:cTn>
                              </p:par>
                              <p:par>
                                <p:cTn id="38" presetID="10" presetClass="entr" presetSubtype="0" fill="hold" nodeType="withEffect">
                                  <p:stCondLst>
                                    <p:cond delay="2600"/>
                                  </p:stCondLst>
                                  <p:childTnLst>
                                    <p:set>
                                      <p:cBhvr>
                                        <p:cTn id="39" dur="1" fill="hold">
                                          <p:stCondLst>
                                            <p:cond delay="0"/>
                                          </p:stCondLst>
                                        </p:cTn>
                                        <p:tgtEl>
                                          <p:spTgt spid="305"/>
                                        </p:tgtEl>
                                        <p:attrNameLst>
                                          <p:attrName>style.visibility</p:attrName>
                                        </p:attrNameLst>
                                      </p:cBhvr>
                                      <p:to>
                                        <p:strVal val="visible"/>
                                      </p:to>
                                    </p:set>
                                    <p:animEffect transition="in" filter="fade">
                                      <p:cBhvr>
                                        <p:cTn id="40" dur="500"/>
                                        <p:tgtEl>
                                          <p:spTgt spid="305"/>
                                        </p:tgtEl>
                                      </p:cBhvr>
                                    </p:animEffect>
                                  </p:childTnLst>
                                </p:cTn>
                              </p:par>
                              <p:par>
                                <p:cTn id="41" presetID="10" presetClass="entr" presetSubtype="0" fill="hold" nodeType="withEffect">
                                  <p:stCondLst>
                                    <p:cond delay="2700"/>
                                  </p:stCondLst>
                                  <p:childTnLst>
                                    <p:set>
                                      <p:cBhvr>
                                        <p:cTn id="42" dur="1" fill="hold">
                                          <p:stCondLst>
                                            <p:cond delay="0"/>
                                          </p:stCondLst>
                                        </p:cTn>
                                        <p:tgtEl>
                                          <p:spTgt spid="262"/>
                                        </p:tgtEl>
                                        <p:attrNameLst>
                                          <p:attrName>style.visibility</p:attrName>
                                        </p:attrNameLst>
                                      </p:cBhvr>
                                      <p:to>
                                        <p:strVal val="visible"/>
                                      </p:to>
                                    </p:set>
                                    <p:animEffect transition="in" filter="fade">
                                      <p:cBhvr>
                                        <p:cTn id="43" dur="1000"/>
                                        <p:tgtEl>
                                          <p:spTgt spid="262"/>
                                        </p:tgtEl>
                                      </p:cBhvr>
                                    </p:animEffect>
                                  </p:childTnLst>
                                </p:cTn>
                              </p:par>
                              <p:par>
                                <p:cTn id="44" presetID="10" presetClass="entr" presetSubtype="0" fill="hold" nodeType="withEffect">
                                  <p:stCondLst>
                                    <p:cond delay="3000"/>
                                  </p:stCondLst>
                                  <p:childTnLst>
                                    <p:set>
                                      <p:cBhvr>
                                        <p:cTn id="45" dur="1" fill="hold">
                                          <p:stCondLst>
                                            <p:cond delay="0"/>
                                          </p:stCondLst>
                                        </p:cTn>
                                        <p:tgtEl>
                                          <p:spTgt spid="306"/>
                                        </p:tgtEl>
                                        <p:attrNameLst>
                                          <p:attrName>style.visibility</p:attrName>
                                        </p:attrNameLst>
                                      </p:cBhvr>
                                      <p:to>
                                        <p:strVal val="visible"/>
                                      </p:to>
                                    </p:set>
                                    <p:animEffect transition="in" filter="fade">
                                      <p:cBhvr>
                                        <p:cTn id="46" dur="500"/>
                                        <p:tgtEl>
                                          <p:spTgt spid="306"/>
                                        </p:tgtEl>
                                      </p:cBhvr>
                                    </p:animEffect>
                                  </p:childTnLst>
                                </p:cTn>
                              </p:par>
                              <p:par>
                                <p:cTn id="47" presetID="10" presetClass="entr" presetSubtype="0" fill="hold" nodeType="withEffect">
                                  <p:stCondLst>
                                    <p:cond delay="2600"/>
                                  </p:stCondLst>
                                  <p:childTnLst>
                                    <p:set>
                                      <p:cBhvr>
                                        <p:cTn id="48" dur="1" fill="hold">
                                          <p:stCondLst>
                                            <p:cond delay="0"/>
                                          </p:stCondLst>
                                        </p:cTn>
                                        <p:tgtEl>
                                          <p:spTgt spid="327"/>
                                        </p:tgtEl>
                                        <p:attrNameLst>
                                          <p:attrName>style.visibility</p:attrName>
                                        </p:attrNameLst>
                                      </p:cBhvr>
                                      <p:to>
                                        <p:strVal val="visible"/>
                                      </p:to>
                                    </p:set>
                                    <p:animEffect transition="in" filter="fade">
                                      <p:cBhvr>
                                        <p:cTn id="49" dur="1500"/>
                                        <p:tgtEl>
                                          <p:spTgt spid="327"/>
                                        </p:tgtEl>
                                      </p:cBhvr>
                                    </p:animEffect>
                                  </p:childTnLst>
                                </p:cTn>
                              </p:par>
                              <p:par>
                                <p:cTn id="50" presetID="10" presetClass="entr" presetSubtype="0" fill="hold" nodeType="withEffect">
                                  <p:stCondLst>
                                    <p:cond delay="3600"/>
                                  </p:stCondLst>
                                  <p:childTnLst>
                                    <p:set>
                                      <p:cBhvr>
                                        <p:cTn id="51" dur="1" fill="hold">
                                          <p:stCondLst>
                                            <p:cond delay="0"/>
                                          </p:stCondLst>
                                        </p:cTn>
                                        <p:tgtEl>
                                          <p:spTgt spid="334"/>
                                        </p:tgtEl>
                                        <p:attrNameLst>
                                          <p:attrName>style.visibility</p:attrName>
                                        </p:attrNameLst>
                                      </p:cBhvr>
                                      <p:to>
                                        <p:strVal val="visible"/>
                                      </p:to>
                                    </p:set>
                                    <p:animEffect transition="in" filter="fade">
                                      <p:cBhvr>
                                        <p:cTn id="52" dur="1000"/>
                                        <p:tgtEl>
                                          <p:spTgt spid="334"/>
                                        </p:tgtEl>
                                      </p:cBhvr>
                                    </p:animEffect>
                                  </p:childTnLst>
                                </p:cTn>
                              </p:par>
                              <p:par>
                                <p:cTn id="53" presetID="10" presetClass="entr" presetSubtype="0" fill="hold" nodeType="withEffect">
                                  <p:stCondLst>
                                    <p:cond delay="3900"/>
                                  </p:stCondLst>
                                  <p:childTnLst>
                                    <p:set>
                                      <p:cBhvr>
                                        <p:cTn id="54" dur="1" fill="hold">
                                          <p:stCondLst>
                                            <p:cond delay="0"/>
                                          </p:stCondLst>
                                        </p:cTn>
                                        <p:tgtEl>
                                          <p:spTgt spid="330"/>
                                        </p:tgtEl>
                                        <p:attrNameLst>
                                          <p:attrName>style.visibility</p:attrName>
                                        </p:attrNameLst>
                                      </p:cBhvr>
                                      <p:to>
                                        <p:strVal val="visible"/>
                                      </p:to>
                                    </p:set>
                                    <p:animEffect transition="in" filter="fade">
                                      <p:cBhvr>
                                        <p:cTn id="55"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Shape 458"/>
          <p:cNvPicPr preferRelativeResize="0"/>
          <p:nvPr/>
        </p:nvPicPr>
        <p:blipFill rotWithShape="1">
          <a:blip r:embed="rId3">
            <a:alphaModFix/>
          </a:blip>
          <a:srcRect/>
          <a:stretch/>
        </p:blipFill>
        <p:spPr>
          <a:xfrm>
            <a:off x="1752021" y="389467"/>
            <a:ext cx="5622755" cy="6344337"/>
          </a:xfrm>
          <a:prstGeom prst="rect">
            <a:avLst/>
          </a:prstGeom>
          <a:noFill/>
          <a:ln>
            <a:noFill/>
          </a:ln>
        </p:spPr>
      </p:pic>
      <p:pic>
        <p:nvPicPr>
          <p:cNvPr id="459" name="Shape 459" descr="CCSLogo150x100"/>
          <p:cNvPicPr preferRelativeResize="0"/>
          <p:nvPr/>
        </p:nvPicPr>
        <p:blipFill rotWithShape="1">
          <a:blip r:embed="rId4">
            <a:alphaModFix/>
          </a:blip>
          <a:srcRect/>
          <a:stretch/>
        </p:blipFill>
        <p:spPr>
          <a:xfrm>
            <a:off x="4763" y="4763"/>
            <a:ext cx="1009649" cy="657164"/>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10</a:t>
            </a:fld>
            <a:endParaRPr lang="en-US" sz="120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Shape 464"/>
          <p:cNvPicPr preferRelativeResize="0"/>
          <p:nvPr/>
        </p:nvPicPr>
        <p:blipFill rotWithShape="1">
          <a:blip r:embed="rId3">
            <a:alphaModFix/>
          </a:blip>
          <a:srcRect/>
          <a:stretch/>
        </p:blipFill>
        <p:spPr>
          <a:xfrm>
            <a:off x="1828114" y="254000"/>
            <a:ext cx="5475424" cy="6433495"/>
          </a:xfrm>
          <a:prstGeom prst="rect">
            <a:avLst/>
          </a:prstGeom>
          <a:noFill/>
          <a:ln>
            <a:noFill/>
          </a:ln>
        </p:spPr>
      </p:pic>
      <p:pic>
        <p:nvPicPr>
          <p:cNvPr id="465" name="Shape 465" descr="CCSLogo150x100"/>
          <p:cNvPicPr preferRelativeResize="0"/>
          <p:nvPr/>
        </p:nvPicPr>
        <p:blipFill rotWithShape="1">
          <a:blip r:embed="rId4">
            <a:alphaModFix/>
          </a:blip>
          <a:srcRect/>
          <a:stretch/>
        </p:blipFill>
        <p:spPr>
          <a:xfrm>
            <a:off x="4763" y="4763"/>
            <a:ext cx="1009649" cy="657164"/>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11</a:t>
            </a:fld>
            <a:endParaRPr lang="en-US" sz="12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536985" y="1198524"/>
            <a:ext cx="1952555" cy="311624"/>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rgbClr val="0C0C0C"/>
              </a:buClr>
              <a:buSzPct val="25000"/>
              <a:buFont typeface="Calibri"/>
              <a:buNone/>
            </a:pPr>
            <a:r>
              <a:rPr lang="en-US" sz="2000" b="1" i="0" u="none" strike="noStrike" cap="none">
                <a:solidFill>
                  <a:srgbClr val="0C0C0C"/>
                </a:solidFill>
                <a:latin typeface="Calibri"/>
                <a:ea typeface="Calibri"/>
                <a:cs typeface="Calibri"/>
                <a:sym typeface="Calibri"/>
              </a:rPr>
              <a:t>NAVIGATING MEDICAL TREATMENT</a:t>
            </a:r>
          </a:p>
        </p:txBody>
      </p:sp>
      <p:sp>
        <p:nvSpPr>
          <p:cNvPr id="471" name="Shape 471"/>
          <p:cNvSpPr txBox="1"/>
          <p:nvPr/>
        </p:nvSpPr>
        <p:spPr>
          <a:xfrm>
            <a:off x="385235" y="1904214"/>
            <a:ext cx="1919611" cy="3450945"/>
          </a:xfrm>
          <a:prstGeom prst="rect">
            <a:avLst/>
          </a:prstGeom>
          <a:noFill/>
          <a:ln>
            <a:noFill/>
          </a:ln>
        </p:spPr>
        <p:txBody>
          <a:bodyPr wrap="square" lIns="0" tIns="0" rIns="0" bIns="0" anchor="t" anchorCtr="0">
            <a:noAutofit/>
          </a:bodyPr>
          <a:lstStyle/>
          <a:p>
            <a:pPr marL="0" marR="0" lvl="0" indent="0" algn="l" rtl="0">
              <a:spcBef>
                <a:spcPts val="0"/>
              </a:spcBef>
              <a:buClr>
                <a:srgbClr val="7F7F7F"/>
              </a:buClr>
              <a:buSzPct val="96428"/>
              <a:buFont typeface="Arial"/>
              <a:buChar char="•"/>
            </a:pPr>
            <a:r>
              <a:rPr lang="en-US" sz="1350" b="1">
                <a:solidFill>
                  <a:srgbClr val="7F7F7F"/>
                </a:solidFill>
                <a:latin typeface="Calibri"/>
                <a:ea typeface="Calibri"/>
                <a:cs typeface="Calibri"/>
                <a:sym typeface="Calibri"/>
              </a:rPr>
              <a:t>Have a designated provider for initial treatment;</a:t>
            </a:r>
          </a:p>
          <a:p>
            <a:pPr marL="0" marR="0" lvl="0" indent="0" algn="l" rtl="0">
              <a:spcBef>
                <a:spcPts val="0"/>
              </a:spcBef>
              <a:buClr>
                <a:srgbClr val="7F7F7F"/>
              </a:buClr>
              <a:buSzPct val="96428"/>
              <a:buFont typeface="Arial"/>
              <a:buChar char="•"/>
            </a:pPr>
            <a:r>
              <a:rPr lang="en-US" sz="1350" b="1">
                <a:solidFill>
                  <a:srgbClr val="7F7F7F"/>
                </a:solidFill>
                <a:latin typeface="Calibri"/>
                <a:ea typeface="Calibri"/>
                <a:cs typeface="Calibri"/>
                <a:sym typeface="Calibri"/>
              </a:rPr>
              <a:t>Partner with medical providers – consistency is key;</a:t>
            </a:r>
          </a:p>
          <a:p>
            <a:pPr marL="0" marR="0" lvl="0" indent="0" algn="l" rtl="0">
              <a:spcBef>
                <a:spcPts val="0"/>
              </a:spcBef>
              <a:buClr>
                <a:srgbClr val="7F7F7F"/>
              </a:buClr>
              <a:buSzPct val="96428"/>
              <a:buFont typeface="Arial"/>
              <a:buChar char="•"/>
            </a:pPr>
            <a:r>
              <a:rPr lang="en-US" sz="1350" b="1">
                <a:solidFill>
                  <a:srgbClr val="7F7F7F"/>
                </a:solidFill>
                <a:latin typeface="Calibri"/>
                <a:ea typeface="Calibri"/>
                <a:cs typeface="Calibri"/>
                <a:sym typeface="Calibri"/>
              </a:rPr>
              <a:t>Consider a Nurse Case Manager in certain cases;</a:t>
            </a:r>
          </a:p>
          <a:p>
            <a:pPr marL="0" marR="0" lvl="0" indent="0" algn="l" rtl="0">
              <a:spcBef>
                <a:spcPts val="0"/>
              </a:spcBef>
              <a:buClr>
                <a:srgbClr val="7F7F7F"/>
              </a:buClr>
              <a:buSzPct val="96428"/>
              <a:buFont typeface="Arial"/>
              <a:buChar char="•"/>
            </a:pPr>
            <a:r>
              <a:rPr lang="en-US" sz="1350" b="1">
                <a:solidFill>
                  <a:srgbClr val="7F7F7F"/>
                </a:solidFill>
                <a:latin typeface="Calibri"/>
                <a:ea typeface="Calibri"/>
                <a:cs typeface="Calibri"/>
                <a:sym typeface="Calibri"/>
              </a:rPr>
              <a:t>Ensure medical provider believes and understands transitional duty;</a:t>
            </a:r>
          </a:p>
          <a:p>
            <a:pPr marL="0" marR="0" lvl="0" indent="0" algn="l" rtl="0">
              <a:spcBef>
                <a:spcPts val="0"/>
              </a:spcBef>
              <a:buClr>
                <a:srgbClr val="7F7F7F"/>
              </a:buClr>
              <a:buSzPct val="96428"/>
              <a:buFont typeface="Arial"/>
              <a:buChar char="•"/>
            </a:pPr>
            <a:r>
              <a:rPr lang="en-US" sz="1350" b="1">
                <a:solidFill>
                  <a:srgbClr val="7F7F7F"/>
                </a:solidFill>
                <a:latin typeface="Calibri"/>
                <a:ea typeface="Calibri"/>
                <a:cs typeface="Calibri"/>
                <a:sym typeface="Calibri"/>
              </a:rPr>
              <a:t>Provide employee/employee’s attorney with medical records as soon as they are received.</a:t>
            </a:r>
            <a:r>
              <a:rPr lang="en-US" sz="825" b="1">
                <a:solidFill>
                  <a:srgbClr val="595959"/>
                </a:solidFill>
                <a:latin typeface="Calibri"/>
                <a:ea typeface="Calibri"/>
                <a:cs typeface="Calibri"/>
                <a:sym typeface="Calibri"/>
              </a:rPr>
              <a:t/>
            </a:r>
            <a:br>
              <a:rPr lang="en-US" sz="825" b="1">
                <a:solidFill>
                  <a:srgbClr val="595959"/>
                </a:solidFill>
                <a:latin typeface="Calibri"/>
                <a:ea typeface="Calibri"/>
                <a:cs typeface="Calibri"/>
                <a:sym typeface="Calibri"/>
              </a:rPr>
            </a:br>
            <a:endParaRPr lang="en-US" sz="825" b="1">
              <a:solidFill>
                <a:srgbClr val="595959"/>
              </a:solidFill>
              <a:latin typeface="Calibri"/>
              <a:ea typeface="Calibri"/>
              <a:cs typeface="Calibri"/>
              <a:sym typeface="Calibri"/>
            </a:endParaRPr>
          </a:p>
        </p:txBody>
      </p:sp>
      <p:sp>
        <p:nvSpPr>
          <p:cNvPr id="472" name="Shape 472"/>
          <p:cNvSpPr txBox="1"/>
          <p:nvPr/>
        </p:nvSpPr>
        <p:spPr>
          <a:xfrm>
            <a:off x="6902585" y="2105323"/>
            <a:ext cx="1897427" cy="2154435"/>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2800" b="1">
                <a:solidFill>
                  <a:srgbClr val="EB191C"/>
                </a:solidFill>
                <a:latin typeface="Calibri"/>
                <a:ea typeface="Calibri"/>
                <a:cs typeface="Calibri"/>
                <a:sym typeface="Calibri"/>
              </a:rPr>
              <a:t>The right provider is critical to your program!  </a:t>
            </a:r>
          </a:p>
        </p:txBody>
      </p:sp>
      <p:sp>
        <p:nvSpPr>
          <p:cNvPr id="473" name="Shape 473"/>
          <p:cNvSpPr/>
          <p:nvPr/>
        </p:nvSpPr>
        <p:spPr>
          <a:xfrm>
            <a:off x="427697" y="870857"/>
            <a:ext cx="2094785" cy="862148"/>
          </a:xfrm>
          <a:prstGeom prst="rightArrowCallout">
            <a:avLst>
              <a:gd name="adj1" fmla="val 34624"/>
              <a:gd name="adj2" fmla="val 38471"/>
              <a:gd name="adj3" fmla="val 37845"/>
              <a:gd name="adj4" fmla="val 89685"/>
            </a:avLst>
          </a:prstGeom>
          <a:no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350">
              <a:solidFill>
                <a:schemeClr val="lt1"/>
              </a:solidFill>
              <a:latin typeface="Calibri"/>
              <a:ea typeface="Calibri"/>
              <a:cs typeface="Calibri"/>
              <a:sym typeface="Calibri"/>
            </a:endParaRPr>
          </a:p>
        </p:txBody>
      </p:sp>
      <p:sp>
        <p:nvSpPr>
          <p:cNvPr id="474" name="Shape 474"/>
          <p:cNvSpPr/>
          <p:nvPr/>
        </p:nvSpPr>
        <p:spPr>
          <a:xfrm>
            <a:off x="2983473" y="2217824"/>
            <a:ext cx="3004113" cy="2106716"/>
          </a:xfrm>
          <a:custGeom>
            <a:avLst/>
            <a:gdLst/>
            <a:ahLst/>
            <a:cxnLst/>
            <a:rect l="0" t="0" r="0" b="0"/>
            <a:pathLst>
              <a:path w="120000" h="120000" extrusionOk="0">
                <a:moveTo>
                  <a:pt x="96338" y="19392"/>
                </a:moveTo>
                <a:lnTo>
                  <a:pt x="96338" y="16758"/>
                </a:lnTo>
                <a:lnTo>
                  <a:pt x="94529" y="16758"/>
                </a:lnTo>
                <a:lnTo>
                  <a:pt x="84507" y="16758"/>
                </a:lnTo>
                <a:lnTo>
                  <a:pt x="84507" y="0"/>
                </a:lnTo>
                <a:lnTo>
                  <a:pt x="82698" y="0"/>
                </a:lnTo>
                <a:lnTo>
                  <a:pt x="82698" y="16758"/>
                </a:lnTo>
                <a:lnTo>
                  <a:pt x="72715" y="16758"/>
                </a:lnTo>
                <a:lnTo>
                  <a:pt x="70867" y="16758"/>
                </a:lnTo>
                <a:lnTo>
                  <a:pt x="70867" y="19392"/>
                </a:lnTo>
                <a:lnTo>
                  <a:pt x="70867" y="33517"/>
                </a:lnTo>
                <a:lnTo>
                  <a:pt x="60884" y="33517"/>
                </a:lnTo>
                <a:lnTo>
                  <a:pt x="59076" y="33517"/>
                </a:lnTo>
                <a:lnTo>
                  <a:pt x="49092" y="33517"/>
                </a:lnTo>
                <a:lnTo>
                  <a:pt x="47245" y="33517"/>
                </a:lnTo>
                <a:lnTo>
                  <a:pt x="47245" y="36151"/>
                </a:lnTo>
                <a:lnTo>
                  <a:pt x="47245" y="50331"/>
                </a:lnTo>
                <a:lnTo>
                  <a:pt x="23622" y="50331"/>
                </a:lnTo>
                <a:lnTo>
                  <a:pt x="23622" y="52909"/>
                </a:lnTo>
                <a:lnTo>
                  <a:pt x="47245" y="52909"/>
                </a:lnTo>
                <a:lnTo>
                  <a:pt x="49092" y="52909"/>
                </a:lnTo>
                <a:lnTo>
                  <a:pt x="49092" y="50331"/>
                </a:lnTo>
                <a:lnTo>
                  <a:pt x="49092" y="36151"/>
                </a:lnTo>
                <a:lnTo>
                  <a:pt x="59076" y="36151"/>
                </a:lnTo>
                <a:lnTo>
                  <a:pt x="59076" y="69668"/>
                </a:lnTo>
                <a:lnTo>
                  <a:pt x="60884" y="69668"/>
                </a:lnTo>
                <a:lnTo>
                  <a:pt x="60884" y="36151"/>
                </a:lnTo>
                <a:lnTo>
                  <a:pt x="70867" y="36151"/>
                </a:lnTo>
                <a:lnTo>
                  <a:pt x="72715" y="36151"/>
                </a:lnTo>
                <a:lnTo>
                  <a:pt x="82698" y="36151"/>
                </a:lnTo>
                <a:lnTo>
                  <a:pt x="82698" y="50331"/>
                </a:lnTo>
                <a:lnTo>
                  <a:pt x="82698" y="52909"/>
                </a:lnTo>
                <a:lnTo>
                  <a:pt x="82698" y="69668"/>
                </a:lnTo>
                <a:lnTo>
                  <a:pt x="84507" y="69668"/>
                </a:lnTo>
                <a:lnTo>
                  <a:pt x="84507" y="52909"/>
                </a:lnTo>
                <a:lnTo>
                  <a:pt x="108129" y="52909"/>
                </a:lnTo>
                <a:lnTo>
                  <a:pt x="108129" y="50331"/>
                </a:lnTo>
                <a:lnTo>
                  <a:pt x="84507" y="50331"/>
                </a:lnTo>
                <a:lnTo>
                  <a:pt x="84507" y="36151"/>
                </a:lnTo>
                <a:lnTo>
                  <a:pt x="84507" y="33517"/>
                </a:lnTo>
                <a:lnTo>
                  <a:pt x="82698" y="33517"/>
                </a:lnTo>
                <a:lnTo>
                  <a:pt x="72715" y="33517"/>
                </a:lnTo>
                <a:lnTo>
                  <a:pt x="72715" y="19392"/>
                </a:lnTo>
                <a:lnTo>
                  <a:pt x="82698" y="19392"/>
                </a:lnTo>
                <a:lnTo>
                  <a:pt x="84507" y="19392"/>
                </a:lnTo>
                <a:lnTo>
                  <a:pt x="94529" y="19392"/>
                </a:lnTo>
                <a:lnTo>
                  <a:pt x="94529" y="33517"/>
                </a:lnTo>
                <a:lnTo>
                  <a:pt x="94529" y="36151"/>
                </a:lnTo>
                <a:lnTo>
                  <a:pt x="96338" y="36151"/>
                </a:lnTo>
                <a:lnTo>
                  <a:pt x="118152" y="36151"/>
                </a:lnTo>
                <a:lnTo>
                  <a:pt x="118152" y="83904"/>
                </a:lnTo>
                <a:lnTo>
                  <a:pt x="106321" y="83904"/>
                </a:lnTo>
                <a:lnTo>
                  <a:pt x="106321" y="86426"/>
                </a:lnTo>
                <a:lnTo>
                  <a:pt x="118152" y="86426"/>
                </a:lnTo>
                <a:lnTo>
                  <a:pt x="118152" y="117421"/>
                </a:lnTo>
                <a:lnTo>
                  <a:pt x="84507" y="117421"/>
                </a:lnTo>
                <a:lnTo>
                  <a:pt x="84507" y="100663"/>
                </a:lnTo>
                <a:lnTo>
                  <a:pt x="82698" y="100663"/>
                </a:lnTo>
                <a:lnTo>
                  <a:pt x="82698" y="117421"/>
                </a:lnTo>
                <a:lnTo>
                  <a:pt x="72715" y="117421"/>
                </a:lnTo>
                <a:lnTo>
                  <a:pt x="72715" y="86426"/>
                </a:lnTo>
                <a:lnTo>
                  <a:pt x="94529" y="86426"/>
                </a:lnTo>
                <a:lnTo>
                  <a:pt x="94529" y="100663"/>
                </a:lnTo>
                <a:lnTo>
                  <a:pt x="94529" y="103241"/>
                </a:lnTo>
                <a:lnTo>
                  <a:pt x="96338" y="103241"/>
                </a:lnTo>
                <a:lnTo>
                  <a:pt x="108129" y="103241"/>
                </a:lnTo>
                <a:lnTo>
                  <a:pt x="108129" y="100663"/>
                </a:lnTo>
                <a:lnTo>
                  <a:pt x="96338" y="100663"/>
                </a:lnTo>
                <a:lnTo>
                  <a:pt x="96338" y="86426"/>
                </a:lnTo>
                <a:lnTo>
                  <a:pt x="96338" y="83904"/>
                </a:lnTo>
                <a:lnTo>
                  <a:pt x="96338" y="69668"/>
                </a:lnTo>
                <a:lnTo>
                  <a:pt x="108129" y="69668"/>
                </a:lnTo>
                <a:lnTo>
                  <a:pt x="108129" y="67146"/>
                </a:lnTo>
                <a:lnTo>
                  <a:pt x="96338" y="67146"/>
                </a:lnTo>
                <a:lnTo>
                  <a:pt x="94529" y="67146"/>
                </a:lnTo>
                <a:lnTo>
                  <a:pt x="94529" y="69668"/>
                </a:lnTo>
                <a:lnTo>
                  <a:pt x="94529" y="83904"/>
                </a:lnTo>
                <a:lnTo>
                  <a:pt x="72715" y="83904"/>
                </a:lnTo>
                <a:lnTo>
                  <a:pt x="72715" y="50331"/>
                </a:lnTo>
                <a:lnTo>
                  <a:pt x="70867" y="50331"/>
                </a:lnTo>
                <a:lnTo>
                  <a:pt x="70867" y="83904"/>
                </a:lnTo>
                <a:lnTo>
                  <a:pt x="59076" y="83904"/>
                </a:lnTo>
                <a:lnTo>
                  <a:pt x="59076" y="86426"/>
                </a:lnTo>
                <a:lnTo>
                  <a:pt x="70867" y="86426"/>
                </a:lnTo>
                <a:lnTo>
                  <a:pt x="70867" y="117421"/>
                </a:lnTo>
                <a:lnTo>
                  <a:pt x="1808" y="117421"/>
                </a:lnTo>
                <a:lnTo>
                  <a:pt x="1808" y="103241"/>
                </a:lnTo>
                <a:lnTo>
                  <a:pt x="23622" y="103241"/>
                </a:lnTo>
                <a:lnTo>
                  <a:pt x="25470" y="103241"/>
                </a:lnTo>
                <a:lnTo>
                  <a:pt x="25470" y="100663"/>
                </a:lnTo>
                <a:lnTo>
                  <a:pt x="25470" y="69668"/>
                </a:lnTo>
                <a:lnTo>
                  <a:pt x="47245" y="69668"/>
                </a:lnTo>
                <a:lnTo>
                  <a:pt x="47245" y="100663"/>
                </a:lnTo>
                <a:lnTo>
                  <a:pt x="37261" y="100663"/>
                </a:lnTo>
                <a:lnTo>
                  <a:pt x="37261" y="83904"/>
                </a:lnTo>
                <a:lnTo>
                  <a:pt x="35453" y="83904"/>
                </a:lnTo>
                <a:lnTo>
                  <a:pt x="35453" y="100663"/>
                </a:lnTo>
                <a:lnTo>
                  <a:pt x="35453" y="103241"/>
                </a:lnTo>
                <a:lnTo>
                  <a:pt x="37261" y="103241"/>
                </a:lnTo>
                <a:lnTo>
                  <a:pt x="47245" y="103241"/>
                </a:lnTo>
                <a:lnTo>
                  <a:pt x="49092" y="103241"/>
                </a:lnTo>
                <a:lnTo>
                  <a:pt x="60884" y="103241"/>
                </a:lnTo>
                <a:lnTo>
                  <a:pt x="60884" y="100663"/>
                </a:lnTo>
                <a:lnTo>
                  <a:pt x="49092" y="100663"/>
                </a:lnTo>
                <a:lnTo>
                  <a:pt x="49092" y="69668"/>
                </a:lnTo>
                <a:lnTo>
                  <a:pt x="49092" y="67146"/>
                </a:lnTo>
                <a:lnTo>
                  <a:pt x="47245" y="67146"/>
                </a:lnTo>
                <a:lnTo>
                  <a:pt x="25470" y="67146"/>
                </a:lnTo>
                <a:lnTo>
                  <a:pt x="23622" y="67146"/>
                </a:lnTo>
                <a:lnTo>
                  <a:pt x="23622" y="69668"/>
                </a:lnTo>
                <a:lnTo>
                  <a:pt x="23622" y="100663"/>
                </a:lnTo>
                <a:lnTo>
                  <a:pt x="1808" y="100663"/>
                </a:lnTo>
                <a:lnTo>
                  <a:pt x="1808" y="69668"/>
                </a:lnTo>
                <a:lnTo>
                  <a:pt x="11830" y="69668"/>
                </a:lnTo>
                <a:lnTo>
                  <a:pt x="11830" y="86426"/>
                </a:lnTo>
                <a:lnTo>
                  <a:pt x="13639" y="86426"/>
                </a:lnTo>
                <a:lnTo>
                  <a:pt x="13639" y="69668"/>
                </a:lnTo>
                <a:lnTo>
                  <a:pt x="13639" y="67146"/>
                </a:lnTo>
                <a:lnTo>
                  <a:pt x="11830" y="67146"/>
                </a:lnTo>
                <a:lnTo>
                  <a:pt x="1808" y="67146"/>
                </a:lnTo>
                <a:lnTo>
                  <a:pt x="1808" y="50331"/>
                </a:lnTo>
                <a:lnTo>
                  <a:pt x="0" y="50331"/>
                </a:lnTo>
                <a:lnTo>
                  <a:pt x="0" y="67146"/>
                </a:lnTo>
                <a:lnTo>
                  <a:pt x="0" y="69668"/>
                </a:lnTo>
                <a:lnTo>
                  <a:pt x="0" y="100663"/>
                </a:lnTo>
                <a:lnTo>
                  <a:pt x="0" y="103241"/>
                </a:lnTo>
                <a:lnTo>
                  <a:pt x="0" y="117421"/>
                </a:lnTo>
                <a:lnTo>
                  <a:pt x="0" y="120000"/>
                </a:lnTo>
                <a:lnTo>
                  <a:pt x="1808" y="120000"/>
                </a:lnTo>
                <a:lnTo>
                  <a:pt x="70867" y="120000"/>
                </a:lnTo>
                <a:lnTo>
                  <a:pt x="72715" y="120000"/>
                </a:lnTo>
                <a:lnTo>
                  <a:pt x="82698" y="120000"/>
                </a:lnTo>
                <a:lnTo>
                  <a:pt x="84507" y="120000"/>
                </a:lnTo>
                <a:lnTo>
                  <a:pt x="118152" y="120000"/>
                </a:lnTo>
                <a:lnTo>
                  <a:pt x="120000" y="120000"/>
                </a:lnTo>
                <a:lnTo>
                  <a:pt x="120000" y="117421"/>
                </a:lnTo>
                <a:lnTo>
                  <a:pt x="120000" y="86426"/>
                </a:lnTo>
                <a:lnTo>
                  <a:pt x="120000" y="83904"/>
                </a:lnTo>
                <a:lnTo>
                  <a:pt x="120000" y="36151"/>
                </a:lnTo>
                <a:lnTo>
                  <a:pt x="120000" y="33517"/>
                </a:lnTo>
                <a:lnTo>
                  <a:pt x="118152" y="33517"/>
                </a:lnTo>
                <a:lnTo>
                  <a:pt x="96338" y="33517"/>
                </a:lnTo>
                <a:lnTo>
                  <a:pt x="96338" y="19392"/>
                </a:lnTo>
                <a:close/>
              </a:path>
            </a:pathLst>
          </a:custGeom>
          <a:solidFill>
            <a:srgbClr val="595959"/>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75" name="Shape 475"/>
          <p:cNvSpPr/>
          <p:nvPr/>
        </p:nvSpPr>
        <p:spPr>
          <a:xfrm>
            <a:off x="2983473" y="1335188"/>
            <a:ext cx="3004113" cy="1811521"/>
          </a:xfrm>
          <a:custGeom>
            <a:avLst/>
            <a:gdLst/>
            <a:ahLst/>
            <a:cxnLst/>
            <a:rect l="0" t="0" r="0" b="0"/>
            <a:pathLst>
              <a:path w="120000" h="120000" extrusionOk="0">
                <a:moveTo>
                  <a:pt x="0" y="2998"/>
                </a:moveTo>
                <a:lnTo>
                  <a:pt x="0" y="19489"/>
                </a:lnTo>
                <a:lnTo>
                  <a:pt x="0" y="22552"/>
                </a:lnTo>
                <a:lnTo>
                  <a:pt x="0" y="77957"/>
                </a:lnTo>
                <a:lnTo>
                  <a:pt x="0" y="81021"/>
                </a:lnTo>
                <a:lnTo>
                  <a:pt x="0" y="100510"/>
                </a:lnTo>
                <a:lnTo>
                  <a:pt x="1808" y="100510"/>
                </a:lnTo>
                <a:lnTo>
                  <a:pt x="1808" y="81021"/>
                </a:lnTo>
                <a:lnTo>
                  <a:pt x="13639" y="81021"/>
                </a:lnTo>
                <a:lnTo>
                  <a:pt x="13639" y="77957"/>
                </a:lnTo>
                <a:lnTo>
                  <a:pt x="1808" y="77957"/>
                </a:lnTo>
                <a:lnTo>
                  <a:pt x="1808" y="22552"/>
                </a:lnTo>
                <a:lnTo>
                  <a:pt x="35453" y="22552"/>
                </a:lnTo>
                <a:lnTo>
                  <a:pt x="35453" y="58468"/>
                </a:lnTo>
                <a:lnTo>
                  <a:pt x="35453" y="61531"/>
                </a:lnTo>
                <a:lnTo>
                  <a:pt x="37261" y="61531"/>
                </a:lnTo>
                <a:lnTo>
                  <a:pt x="47245" y="61531"/>
                </a:lnTo>
                <a:lnTo>
                  <a:pt x="49092" y="61531"/>
                </a:lnTo>
                <a:lnTo>
                  <a:pt x="49092" y="58468"/>
                </a:lnTo>
                <a:lnTo>
                  <a:pt x="49092" y="42042"/>
                </a:lnTo>
                <a:lnTo>
                  <a:pt x="59076" y="42042"/>
                </a:lnTo>
                <a:lnTo>
                  <a:pt x="60884" y="42042"/>
                </a:lnTo>
                <a:lnTo>
                  <a:pt x="60884" y="38978"/>
                </a:lnTo>
                <a:lnTo>
                  <a:pt x="60884" y="19489"/>
                </a:lnTo>
                <a:lnTo>
                  <a:pt x="59076" y="19489"/>
                </a:lnTo>
                <a:lnTo>
                  <a:pt x="59076" y="38978"/>
                </a:lnTo>
                <a:lnTo>
                  <a:pt x="49092" y="38978"/>
                </a:lnTo>
                <a:lnTo>
                  <a:pt x="47245" y="38978"/>
                </a:lnTo>
                <a:lnTo>
                  <a:pt x="47245" y="42042"/>
                </a:lnTo>
                <a:lnTo>
                  <a:pt x="47245" y="58468"/>
                </a:lnTo>
                <a:lnTo>
                  <a:pt x="37261" y="58468"/>
                </a:lnTo>
                <a:lnTo>
                  <a:pt x="37261" y="22552"/>
                </a:lnTo>
                <a:lnTo>
                  <a:pt x="37261" y="19489"/>
                </a:lnTo>
                <a:lnTo>
                  <a:pt x="35453" y="19489"/>
                </a:lnTo>
                <a:lnTo>
                  <a:pt x="1808" y="19489"/>
                </a:lnTo>
                <a:lnTo>
                  <a:pt x="1808" y="2998"/>
                </a:lnTo>
                <a:lnTo>
                  <a:pt x="47245" y="2998"/>
                </a:lnTo>
                <a:lnTo>
                  <a:pt x="47245" y="22552"/>
                </a:lnTo>
                <a:lnTo>
                  <a:pt x="49092" y="22552"/>
                </a:lnTo>
                <a:lnTo>
                  <a:pt x="49092" y="2998"/>
                </a:lnTo>
                <a:lnTo>
                  <a:pt x="70867" y="2998"/>
                </a:lnTo>
                <a:lnTo>
                  <a:pt x="70867" y="58468"/>
                </a:lnTo>
                <a:lnTo>
                  <a:pt x="60884" y="58468"/>
                </a:lnTo>
                <a:lnTo>
                  <a:pt x="59076" y="58468"/>
                </a:lnTo>
                <a:lnTo>
                  <a:pt x="59076" y="61531"/>
                </a:lnTo>
                <a:lnTo>
                  <a:pt x="59076" y="77957"/>
                </a:lnTo>
                <a:lnTo>
                  <a:pt x="37261" y="77957"/>
                </a:lnTo>
                <a:lnTo>
                  <a:pt x="35453" y="77957"/>
                </a:lnTo>
                <a:lnTo>
                  <a:pt x="25470" y="77957"/>
                </a:lnTo>
                <a:lnTo>
                  <a:pt x="25470" y="61531"/>
                </a:lnTo>
                <a:lnTo>
                  <a:pt x="25470" y="58468"/>
                </a:lnTo>
                <a:lnTo>
                  <a:pt x="23622" y="58468"/>
                </a:lnTo>
                <a:lnTo>
                  <a:pt x="13639" y="58468"/>
                </a:lnTo>
                <a:lnTo>
                  <a:pt x="13639" y="42042"/>
                </a:lnTo>
                <a:lnTo>
                  <a:pt x="25470" y="42042"/>
                </a:lnTo>
                <a:lnTo>
                  <a:pt x="25470" y="38978"/>
                </a:lnTo>
                <a:lnTo>
                  <a:pt x="13639" y="38978"/>
                </a:lnTo>
                <a:lnTo>
                  <a:pt x="11830" y="38978"/>
                </a:lnTo>
                <a:lnTo>
                  <a:pt x="11830" y="42042"/>
                </a:lnTo>
                <a:lnTo>
                  <a:pt x="11830" y="58468"/>
                </a:lnTo>
                <a:lnTo>
                  <a:pt x="11830" y="61531"/>
                </a:lnTo>
                <a:lnTo>
                  <a:pt x="13639" y="61531"/>
                </a:lnTo>
                <a:lnTo>
                  <a:pt x="23622" y="61531"/>
                </a:lnTo>
                <a:lnTo>
                  <a:pt x="23622" y="77957"/>
                </a:lnTo>
                <a:lnTo>
                  <a:pt x="23622" y="81021"/>
                </a:lnTo>
                <a:lnTo>
                  <a:pt x="25470" y="81021"/>
                </a:lnTo>
                <a:lnTo>
                  <a:pt x="35453" y="81021"/>
                </a:lnTo>
                <a:lnTo>
                  <a:pt x="35453" y="97447"/>
                </a:lnTo>
                <a:lnTo>
                  <a:pt x="13639" y="97447"/>
                </a:lnTo>
                <a:lnTo>
                  <a:pt x="11830" y="97447"/>
                </a:lnTo>
                <a:lnTo>
                  <a:pt x="11830" y="100510"/>
                </a:lnTo>
                <a:lnTo>
                  <a:pt x="11830" y="120000"/>
                </a:lnTo>
                <a:lnTo>
                  <a:pt x="13639" y="120000"/>
                </a:lnTo>
                <a:lnTo>
                  <a:pt x="13639" y="100510"/>
                </a:lnTo>
                <a:lnTo>
                  <a:pt x="35453" y="100510"/>
                </a:lnTo>
                <a:lnTo>
                  <a:pt x="37261" y="100510"/>
                </a:lnTo>
                <a:lnTo>
                  <a:pt x="37261" y="97447"/>
                </a:lnTo>
                <a:lnTo>
                  <a:pt x="37261" y="81021"/>
                </a:lnTo>
                <a:lnTo>
                  <a:pt x="59076" y="81021"/>
                </a:lnTo>
                <a:lnTo>
                  <a:pt x="60884" y="81021"/>
                </a:lnTo>
                <a:lnTo>
                  <a:pt x="60884" y="77957"/>
                </a:lnTo>
                <a:lnTo>
                  <a:pt x="60884" y="61531"/>
                </a:lnTo>
                <a:lnTo>
                  <a:pt x="70867" y="61531"/>
                </a:lnTo>
                <a:lnTo>
                  <a:pt x="72715" y="61531"/>
                </a:lnTo>
                <a:lnTo>
                  <a:pt x="72715" y="58468"/>
                </a:lnTo>
                <a:lnTo>
                  <a:pt x="72715" y="2998"/>
                </a:lnTo>
                <a:lnTo>
                  <a:pt x="118152" y="2998"/>
                </a:lnTo>
                <a:lnTo>
                  <a:pt x="118152" y="19489"/>
                </a:lnTo>
                <a:lnTo>
                  <a:pt x="82698" y="19489"/>
                </a:lnTo>
                <a:lnTo>
                  <a:pt x="82698" y="22552"/>
                </a:lnTo>
                <a:lnTo>
                  <a:pt x="118152" y="22552"/>
                </a:lnTo>
                <a:lnTo>
                  <a:pt x="118152" y="77957"/>
                </a:lnTo>
                <a:lnTo>
                  <a:pt x="108129" y="77957"/>
                </a:lnTo>
                <a:lnTo>
                  <a:pt x="108129" y="61531"/>
                </a:lnTo>
                <a:lnTo>
                  <a:pt x="108129" y="58468"/>
                </a:lnTo>
                <a:lnTo>
                  <a:pt x="106321" y="58468"/>
                </a:lnTo>
                <a:lnTo>
                  <a:pt x="96338" y="58468"/>
                </a:lnTo>
                <a:lnTo>
                  <a:pt x="96338" y="42042"/>
                </a:lnTo>
                <a:lnTo>
                  <a:pt x="108129" y="42042"/>
                </a:lnTo>
                <a:lnTo>
                  <a:pt x="108129" y="38978"/>
                </a:lnTo>
                <a:lnTo>
                  <a:pt x="96338" y="38978"/>
                </a:lnTo>
                <a:lnTo>
                  <a:pt x="94529" y="38978"/>
                </a:lnTo>
                <a:lnTo>
                  <a:pt x="82698" y="38978"/>
                </a:lnTo>
                <a:lnTo>
                  <a:pt x="82698" y="42042"/>
                </a:lnTo>
                <a:lnTo>
                  <a:pt x="94529" y="42042"/>
                </a:lnTo>
                <a:lnTo>
                  <a:pt x="94529" y="58468"/>
                </a:lnTo>
                <a:lnTo>
                  <a:pt x="94529" y="61531"/>
                </a:lnTo>
                <a:lnTo>
                  <a:pt x="96338" y="61531"/>
                </a:lnTo>
                <a:lnTo>
                  <a:pt x="106321" y="61531"/>
                </a:lnTo>
                <a:lnTo>
                  <a:pt x="106321" y="77957"/>
                </a:lnTo>
                <a:lnTo>
                  <a:pt x="106321" y="81021"/>
                </a:lnTo>
                <a:lnTo>
                  <a:pt x="108129" y="81021"/>
                </a:lnTo>
                <a:lnTo>
                  <a:pt x="118152" y="81021"/>
                </a:lnTo>
                <a:lnTo>
                  <a:pt x="120000" y="81021"/>
                </a:lnTo>
                <a:lnTo>
                  <a:pt x="120000" y="77957"/>
                </a:lnTo>
                <a:lnTo>
                  <a:pt x="120000" y="22552"/>
                </a:lnTo>
                <a:lnTo>
                  <a:pt x="120000" y="19489"/>
                </a:lnTo>
                <a:lnTo>
                  <a:pt x="120000" y="2998"/>
                </a:lnTo>
                <a:lnTo>
                  <a:pt x="120000" y="0"/>
                </a:lnTo>
                <a:lnTo>
                  <a:pt x="118152" y="0"/>
                </a:lnTo>
                <a:lnTo>
                  <a:pt x="72715" y="0"/>
                </a:lnTo>
                <a:lnTo>
                  <a:pt x="70867" y="0"/>
                </a:lnTo>
                <a:lnTo>
                  <a:pt x="49092" y="0"/>
                </a:lnTo>
                <a:lnTo>
                  <a:pt x="47245" y="0"/>
                </a:lnTo>
                <a:lnTo>
                  <a:pt x="1808" y="0"/>
                </a:lnTo>
                <a:lnTo>
                  <a:pt x="0" y="0"/>
                </a:lnTo>
                <a:lnTo>
                  <a:pt x="0" y="2998"/>
                </a:lnTo>
                <a:close/>
              </a:path>
            </a:pathLst>
          </a:custGeom>
          <a:solidFill>
            <a:srgbClr val="595959"/>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76" name="Shape 476"/>
          <p:cNvSpPr/>
          <p:nvPr/>
        </p:nvSpPr>
        <p:spPr>
          <a:xfrm>
            <a:off x="2983473" y="2064323"/>
            <a:ext cx="3004113" cy="1224080"/>
          </a:xfrm>
          <a:custGeom>
            <a:avLst/>
            <a:gdLst/>
            <a:ahLst/>
            <a:cxnLst/>
            <a:rect l="0" t="0" r="0" b="0"/>
            <a:pathLst>
              <a:path w="120000" h="120000" extrusionOk="0">
                <a:moveTo>
                  <a:pt x="19063" y="120000"/>
                </a:moveTo>
                <a:lnTo>
                  <a:pt x="6170" y="120000"/>
                </a:lnTo>
                <a:lnTo>
                  <a:pt x="6170" y="90675"/>
                </a:lnTo>
                <a:lnTo>
                  <a:pt x="0" y="90675"/>
                </a:lnTo>
                <a:lnTo>
                  <a:pt x="0" y="87299"/>
                </a:lnTo>
                <a:lnTo>
                  <a:pt x="7507" y="87299"/>
                </a:lnTo>
                <a:lnTo>
                  <a:pt x="7507" y="116623"/>
                </a:lnTo>
                <a:lnTo>
                  <a:pt x="17687" y="116623"/>
                </a:lnTo>
                <a:lnTo>
                  <a:pt x="17687" y="87299"/>
                </a:lnTo>
                <a:lnTo>
                  <a:pt x="40956" y="87299"/>
                </a:lnTo>
                <a:lnTo>
                  <a:pt x="40956" y="58456"/>
                </a:lnTo>
                <a:lnTo>
                  <a:pt x="65011" y="58456"/>
                </a:lnTo>
                <a:lnTo>
                  <a:pt x="65011" y="28842"/>
                </a:lnTo>
                <a:lnTo>
                  <a:pt x="76567" y="28842"/>
                </a:lnTo>
                <a:lnTo>
                  <a:pt x="76567" y="0"/>
                </a:lnTo>
                <a:lnTo>
                  <a:pt x="90717" y="0"/>
                </a:lnTo>
                <a:lnTo>
                  <a:pt x="90717" y="28842"/>
                </a:lnTo>
                <a:lnTo>
                  <a:pt x="102115" y="28842"/>
                </a:lnTo>
                <a:lnTo>
                  <a:pt x="102115" y="61061"/>
                </a:lnTo>
                <a:lnTo>
                  <a:pt x="120000" y="61061"/>
                </a:lnTo>
                <a:lnTo>
                  <a:pt x="120000" y="64437"/>
                </a:lnTo>
                <a:lnTo>
                  <a:pt x="100779" y="64437"/>
                </a:lnTo>
                <a:lnTo>
                  <a:pt x="100779" y="32218"/>
                </a:lnTo>
                <a:lnTo>
                  <a:pt x="89380" y="32218"/>
                </a:lnTo>
                <a:lnTo>
                  <a:pt x="89380" y="3279"/>
                </a:lnTo>
                <a:lnTo>
                  <a:pt x="77943" y="3279"/>
                </a:lnTo>
                <a:lnTo>
                  <a:pt x="77943" y="32218"/>
                </a:lnTo>
                <a:lnTo>
                  <a:pt x="66387" y="32218"/>
                </a:lnTo>
                <a:lnTo>
                  <a:pt x="66387" y="61736"/>
                </a:lnTo>
                <a:lnTo>
                  <a:pt x="42292" y="61736"/>
                </a:lnTo>
                <a:lnTo>
                  <a:pt x="42292" y="90675"/>
                </a:lnTo>
                <a:lnTo>
                  <a:pt x="19063" y="90675"/>
                </a:lnTo>
                <a:lnTo>
                  <a:pt x="19063" y="120000"/>
                </a:lnTo>
                <a:close/>
              </a:path>
            </a:pathLst>
          </a:custGeom>
          <a:solidFill>
            <a:srgbClr val="E0374F"/>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nvGrpSpPr>
          <p:cNvPr id="477" name="Shape 477"/>
          <p:cNvGrpSpPr/>
          <p:nvPr/>
        </p:nvGrpSpPr>
        <p:grpSpPr>
          <a:xfrm>
            <a:off x="6064337" y="2217823"/>
            <a:ext cx="585073" cy="771692"/>
            <a:chOff x="7984064" y="2759859"/>
            <a:chExt cx="276708" cy="364969"/>
          </a:xfrm>
        </p:grpSpPr>
        <p:sp>
          <p:nvSpPr>
            <p:cNvPr id="478" name="Shape 478"/>
            <p:cNvSpPr/>
            <p:nvPr/>
          </p:nvSpPr>
          <p:spPr>
            <a:xfrm>
              <a:off x="7984064" y="3084277"/>
              <a:ext cx="149089" cy="40551"/>
            </a:xfrm>
            <a:prstGeom prst="ellipse">
              <a:avLst/>
            </a:prstGeom>
            <a:solidFill>
              <a:srgbClr val="F2F2F2"/>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79" name="Shape 479"/>
            <p:cNvSpPr/>
            <p:nvPr/>
          </p:nvSpPr>
          <p:spPr>
            <a:xfrm>
              <a:off x="8042507" y="2759859"/>
              <a:ext cx="23853" cy="351850"/>
            </a:xfrm>
            <a:prstGeom prst="rect">
              <a:avLst/>
            </a:prstGeom>
            <a:solidFill>
              <a:srgbClr val="7F7F7F"/>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80" name="Shape 480"/>
            <p:cNvSpPr/>
            <p:nvPr/>
          </p:nvSpPr>
          <p:spPr>
            <a:xfrm>
              <a:off x="8066360" y="2759859"/>
              <a:ext cx="194412" cy="147895"/>
            </a:xfrm>
            <a:prstGeom prst="rect">
              <a:avLst/>
            </a:prstGeom>
            <a:solidFill>
              <a:srgbClr val="E0374F"/>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sp>
        <p:nvSpPr>
          <p:cNvPr id="481" name="Shape 481"/>
          <p:cNvSpPr/>
          <p:nvPr/>
        </p:nvSpPr>
        <p:spPr>
          <a:xfrm>
            <a:off x="2316809" y="2791023"/>
            <a:ext cx="455849" cy="369928"/>
          </a:xfrm>
          <a:custGeom>
            <a:avLst/>
            <a:gdLst/>
            <a:ahLst/>
            <a:cxnLst/>
            <a:rect l="0" t="0" r="0" b="0"/>
            <a:pathLst>
              <a:path w="120000" h="120000" extrusionOk="0">
                <a:moveTo>
                  <a:pt x="116037" y="49942"/>
                </a:moveTo>
                <a:cubicBezTo>
                  <a:pt x="115471" y="49942"/>
                  <a:pt x="115471" y="49942"/>
                  <a:pt x="115471" y="49942"/>
                </a:cubicBezTo>
                <a:cubicBezTo>
                  <a:pt x="115471" y="49248"/>
                  <a:pt x="115471" y="49248"/>
                  <a:pt x="115471" y="49248"/>
                </a:cubicBezTo>
                <a:cubicBezTo>
                  <a:pt x="115471" y="49248"/>
                  <a:pt x="115471" y="49248"/>
                  <a:pt x="115471" y="49248"/>
                </a:cubicBezTo>
                <a:cubicBezTo>
                  <a:pt x="114905" y="48554"/>
                  <a:pt x="114905" y="48554"/>
                  <a:pt x="114339" y="47861"/>
                </a:cubicBezTo>
                <a:cubicBezTo>
                  <a:pt x="79245" y="4161"/>
                  <a:pt x="79245" y="4161"/>
                  <a:pt x="79245" y="4161"/>
                </a:cubicBezTo>
                <a:cubicBezTo>
                  <a:pt x="76415" y="1387"/>
                  <a:pt x="73018" y="0"/>
                  <a:pt x="69622" y="0"/>
                </a:cubicBezTo>
                <a:cubicBezTo>
                  <a:pt x="66226" y="0"/>
                  <a:pt x="62830" y="1387"/>
                  <a:pt x="60566" y="4161"/>
                </a:cubicBezTo>
                <a:cubicBezTo>
                  <a:pt x="57735" y="7630"/>
                  <a:pt x="56603" y="11791"/>
                  <a:pt x="56603" y="15953"/>
                </a:cubicBezTo>
                <a:cubicBezTo>
                  <a:pt x="56603" y="20115"/>
                  <a:pt x="57735" y="24277"/>
                  <a:pt x="60566" y="27052"/>
                </a:cubicBezTo>
                <a:cubicBezTo>
                  <a:pt x="73584" y="43005"/>
                  <a:pt x="73584" y="43005"/>
                  <a:pt x="73584" y="43005"/>
                </a:cubicBezTo>
                <a:cubicBezTo>
                  <a:pt x="13018" y="43005"/>
                  <a:pt x="13018" y="43005"/>
                  <a:pt x="13018" y="43005"/>
                </a:cubicBezTo>
                <a:cubicBezTo>
                  <a:pt x="5660" y="43005"/>
                  <a:pt x="0" y="50635"/>
                  <a:pt x="0" y="58959"/>
                </a:cubicBezTo>
                <a:cubicBezTo>
                  <a:pt x="0" y="67976"/>
                  <a:pt x="5660" y="75606"/>
                  <a:pt x="13018" y="75606"/>
                </a:cubicBezTo>
                <a:cubicBezTo>
                  <a:pt x="75283" y="75606"/>
                  <a:pt x="75283" y="75606"/>
                  <a:pt x="75283" y="75606"/>
                </a:cubicBezTo>
                <a:cubicBezTo>
                  <a:pt x="61132" y="92254"/>
                  <a:pt x="61132" y="92254"/>
                  <a:pt x="61132" y="92254"/>
                </a:cubicBezTo>
                <a:cubicBezTo>
                  <a:pt x="56037" y="98497"/>
                  <a:pt x="56037" y="108901"/>
                  <a:pt x="61132" y="115144"/>
                </a:cubicBezTo>
                <a:cubicBezTo>
                  <a:pt x="63396" y="117919"/>
                  <a:pt x="66792" y="120000"/>
                  <a:pt x="70188" y="120000"/>
                </a:cubicBezTo>
                <a:cubicBezTo>
                  <a:pt x="74150" y="120000"/>
                  <a:pt x="76981" y="117919"/>
                  <a:pt x="79811" y="115144"/>
                </a:cubicBezTo>
                <a:cubicBezTo>
                  <a:pt x="114905" y="71445"/>
                  <a:pt x="114905" y="71445"/>
                  <a:pt x="114905" y="71445"/>
                </a:cubicBezTo>
                <a:cubicBezTo>
                  <a:pt x="120000" y="65895"/>
                  <a:pt x="120000" y="56184"/>
                  <a:pt x="116037" y="49942"/>
                </a:cubicBezTo>
                <a:close/>
              </a:path>
            </a:pathLst>
          </a:custGeom>
          <a:solidFill>
            <a:srgbClr val="7F7F7F"/>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82" name="Shape 482"/>
          <p:cNvSpPr/>
          <p:nvPr/>
        </p:nvSpPr>
        <p:spPr>
          <a:xfrm>
            <a:off x="4259478" y="4275242"/>
            <a:ext cx="452097" cy="56178"/>
          </a:xfrm>
          <a:custGeom>
            <a:avLst/>
            <a:gdLst/>
            <a:ahLst/>
            <a:cxnLst/>
            <a:rect l="0" t="0" r="0" b="0"/>
            <a:pathLst>
              <a:path w="120000" h="120000" extrusionOk="0">
                <a:moveTo>
                  <a:pt x="59645" y="0"/>
                </a:moveTo>
                <a:lnTo>
                  <a:pt x="120000" y="0"/>
                </a:lnTo>
                <a:lnTo>
                  <a:pt x="120000" y="120000"/>
                </a:lnTo>
                <a:lnTo>
                  <a:pt x="59645" y="120000"/>
                </a:lnTo>
                <a:close/>
                <a:moveTo>
                  <a:pt x="0" y="0"/>
                </a:moveTo>
                <a:lnTo>
                  <a:pt x="59644" y="0"/>
                </a:lnTo>
                <a:lnTo>
                  <a:pt x="59644" y="120000"/>
                </a:lnTo>
                <a:lnTo>
                  <a:pt x="0" y="120000"/>
                </a:lnTo>
                <a:close/>
              </a:path>
            </a:pathLst>
          </a:custGeom>
          <a:solidFill>
            <a:srgbClr val="3F3F3F"/>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83" name="Shape 483"/>
          <p:cNvSpPr/>
          <p:nvPr/>
        </p:nvSpPr>
        <p:spPr>
          <a:xfrm>
            <a:off x="4698201" y="3314866"/>
            <a:ext cx="0" cy="0"/>
          </a:xfrm>
          <a:custGeom>
            <a:avLst/>
            <a:gdLst/>
            <a:ahLst/>
            <a:cxnLst/>
            <a:rect l="0" t="0" r="0" b="0"/>
            <a:pathLst>
              <a:path w="120000" h="120000" extrusionOk="0">
                <a:moveTo>
                  <a:pt x="0" y="0"/>
                </a:moveTo>
                <a:cubicBezTo>
                  <a:pt x="0" y="0"/>
                  <a:pt x="0" y="0"/>
                  <a:pt x="0" y="0"/>
                </a:cubicBezTo>
                <a:cubicBezTo>
                  <a:pt x="0" y="0"/>
                  <a:pt x="0" y="0"/>
                  <a:pt x="0" y="0"/>
                </a:cubicBezTo>
                <a:close/>
              </a:path>
            </a:pathLst>
          </a:custGeom>
          <a:solidFill>
            <a:srgbClr val="754C2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nvGrpSpPr>
          <p:cNvPr id="484" name="Shape 484"/>
          <p:cNvGrpSpPr/>
          <p:nvPr/>
        </p:nvGrpSpPr>
        <p:grpSpPr>
          <a:xfrm>
            <a:off x="3923673" y="2967098"/>
            <a:ext cx="1166025" cy="2805752"/>
            <a:chOff x="5389317" y="3301907"/>
            <a:chExt cx="1413364" cy="3400913"/>
          </a:xfrm>
        </p:grpSpPr>
        <p:grpSp>
          <p:nvGrpSpPr>
            <p:cNvPr id="485" name="Shape 485"/>
            <p:cNvGrpSpPr/>
            <p:nvPr/>
          </p:nvGrpSpPr>
          <p:grpSpPr>
            <a:xfrm flipH="1">
              <a:off x="5476266" y="4144060"/>
              <a:ext cx="411480" cy="831321"/>
              <a:chOff x="6252412" y="4144060"/>
              <a:chExt cx="409749" cy="831321"/>
            </a:xfrm>
          </p:grpSpPr>
          <p:sp>
            <p:nvSpPr>
              <p:cNvPr id="486" name="Shape 486"/>
              <p:cNvSpPr/>
              <p:nvPr/>
            </p:nvSpPr>
            <p:spPr>
              <a:xfrm>
                <a:off x="6252412" y="4144060"/>
                <a:ext cx="409749" cy="771685"/>
              </a:xfrm>
              <a:custGeom>
                <a:avLst/>
                <a:gdLst/>
                <a:ahLst/>
                <a:cxnLst/>
                <a:rect l="0" t="0" r="0" b="0"/>
                <a:pathLst>
                  <a:path w="120000" h="120000" extrusionOk="0">
                    <a:moveTo>
                      <a:pt x="31683" y="0"/>
                    </a:moveTo>
                    <a:cubicBezTo>
                      <a:pt x="15330" y="11472"/>
                      <a:pt x="-7896" y="29484"/>
                      <a:pt x="2635" y="32364"/>
                    </a:cubicBezTo>
                    <a:cubicBezTo>
                      <a:pt x="19171" y="36888"/>
                      <a:pt x="53598" y="33552"/>
                      <a:pt x="77600" y="51432"/>
                    </a:cubicBezTo>
                    <a:cubicBezTo>
                      <a:pt x="87670" y="60240"/>
                      <a:pt x="89854" y="64836"/>
                      <a:pt x="88596" y="72984"/>
                    </a:cubicBezTo>
                    <a:cubicBezTo>
                      <a:pt x="85766" y="95244"/>
                      <a:pt x="44905" y="107364"/>
                      <a:pt x="44583" y="107364"/>
                    </a:cubicBezTo>
                    <a:lnTo>
                      <a:pt x="57794" y="120000"/>
                    </a:lnTo>
                    <a:cubicBezTo>
                      <a:pt x="60000" y="119340"/>
                      <a:pt x="115675" y="102876"/>
                      <a:pt x="119774" y="72792"/>
                    </a:cubicBezTo>
                    <a:cubicBezTo>
                      <a:pt x="122915" y="49032"/>
                      <a:pt x="93340" y="24600"/>
                      <a:pt x="31683" y="0"/>
                    </a:cubicBezTo>
                    <a:close/>
                  </a:path>
                </a:pathLst>
              </a:custGeom>
              <a:solidFill>
                <a:srgbClr val="0081B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87" name="Shape 487"/>
              <p:cNvSpPr/>
              <p:nvPr/>
            </p:nvSpPr>
            <p:spPr>
              <a:xfrm>
                <a:off x="6334582" y="4795282"/>
                <a:ext cx="182484" cy="180099"/>
              </a:xfrm>
              <a:prstGeom prst="ellipse">
                <a:avLst/>
              </a:prstGeom>
              <a:solidFill>
                <a:srgbClr val="E09B7E"/>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sp>
          <p:nvSpPr>
            <p:cNvPr id="488" name="Shape 488"/>
            <p:cNvSpPr/>
            <p:nvPr/>
          </p:nvSpPr>
          <p:spPr>
            <a:xfrm>
              <a:off x="5389317" y="6469048"/>
              <a:ext cx="1413364" cy="233771"/>
            </a:xfrm>
            <a:prstGeom prst="ellipse">
              <a:avLst/>
            </a:prstGeom>
            <a:solidFill>
              <a:srgbClr val="3F3F3F"/>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nvGrpSpPr>
            <p:cNvPr id="489" name="Shape 489"/>
            <p:cNvGrpSpPr/>
            <p:nvPr/>
          </p:nvGrpSpPr>
          <p:grpSpPr>
            <a:xfrm>
              <a:off x="6252412" y="4144060"/>
              <a:ext cx="409749" cy="831321"/>
              <a:chOff x="6252412" y="4144060"/>
              <a:chExt cx="409749" cy="831321"/>
            </a:xfrm>
          </p:grpSpPr>
          <p:sp>
            <p:nvSpPr>
              <p:cNvPr id="490" name="Shape 490"/>
              <p:cNvSpPr/>
              <p:nvPr/>
            </p:nvSpPr>
            <p:spPr>
              <a:xfrm>
                <a:off x="6252412" y="4144060"/>
                <a:ext cx="409749" cy="771685"/>
              </a:xfrm>
              <a:custGeom>
                <a:avLst/>
                <a:gdLst/>
                <a:ahLst/>
                <a:cxnLst/>
                <a:rect l="0" t="0" r="0" b="0"/>
                <a:pathLst>
                  <a:path w="120000" h="120000" extrusionOk="0">
                    <a:moveTo>
                      <a:pt x="31683" y="0"/>
                    </a:moveTo>
                    <a:cubicBezTo>
                      <a:pt x="15330" y="11472"/>
                      <a:pt x="-7896" y="29484"/>
                      <a:pt x="2635" y="32364"/>
                    </a:cubicBezTo>
                    <a:cubicBezTo>
                      <a:pt x="19171" y="36888"/>
                      <a:pt x="53598" y="33552"/>
                      <a:pt x="77600" y="51432"/>
                    </a:cubicBezTo>
                    <a:cubicBezTo>
                      <a:pt x="87670" y="60240"/>
                      <a:pt x="89854" y="64836"/>
                      <a:pt x="88596" y="72984"/>
                    </a:cubicBezTo>
                    <a:cubicBezTo>
                      <a:pt x="85766" y="95244"/>
                      <a:pt x="44905" y="107364"/>
                      <a:pt x="44583" y="107364"/>
                    </a:cubicBezTo>
                    <a:lnTo>
                      <a:pt x="57794" y="120000"/>
                    </a:lnTo>
                    <a:cubicBezTo>
                      <a:pt x="60000" y="119340"/>
                      <a:pt x="115675" y="102876"/>
                      <a:pt x="119774" y="72792"/>
                    </a:cubicBezTo>
                    <a:cubicBezTo>
                      <a:pt x="122915" y="49032"/>
                      <a:pt x="93340" y="24600"/>
                      <a:pt x="31683" y="0"/>
                    </a:cubicBezTo>
                    <a:close/>
                  </a:path>
                </a:pathLst>
              </a:custGeom>
              <a:solidFill>
                <a:srgbClr val="0081B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91" name="Shape 491"/>
              <p:cNvSpPr/>
              <p:nvPr/>
            </p:nvSpPr>
            <p:spPr>
              <a:xfrm>
                <a:off x="6334582" y="4795282"/>
                <a:ext cx="182484" cy="180099"/>
              </a:xfrm>
              <a:prstGeom prst="ellipse">
                <a:avLst/>
              </a:prstGeom>
              <a:solidFill>
                <a:srgbClr val="E09B7E"/>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sp>
          <p:nvSpPr>
            <p:cNvPr id="492" name="Shape 492"/>
            <p:cNvSpPr/>
            <p:nvPr/>
          </p:nvSpPr>
          <p:spPr>
            <a:xfrm>
              <a:off x="5760689" y="3622925"/>
              <a:ext cx="110247" cy="158886"/>
            </a:xfrm>
            <a:custGeom>
              <a:avLst/>
              <a:gdLst/>
              <a:ahLst/>
              <a:cxnLst/>
              <a:rect l="0" t="0" r="0" b="0"/>
              <a:pathLst>
                <a:path w="120000" h="120000" extrusionOk="0">
                  <a:moveTo>
                    <a:pt x="111428" y="69000"/>
                  </a:moveTo>
                  <a:cubicBezTo>
                    <a:pt x="119999" y="93000"/>
                    <a:pt x="98571" y="114000"/>
                    <a:pt x="72857" y="117000"/>
                  </a:cubicBezTo>
                  <a:cubicBezTo>
                    <a:pt x="72857" y="117000"/>
                    <a:pt x="72857" y="117000"/>
                    <a:pt x="72857" y="117000"/>
                  </a:cubicBezTo>
                  <a:cubicBezTo>
                    <a:pt x="42857" y="120000"/>
                    <a:pt x="17142" y="102000"/>
                    <a:pt x="12857" y="81000"/>
                  </a:cubicBezTo>
                  <a:cubicBezTo>
                    <a:pt x="4285" y="51000"/>
                    <a:pt x="4285" y="51000"/>
                    <a:pt x="4285" y="51000"/>
                  </a:cubicBezTo>
                  <a:cubicBezTo>
                    <a:pt x="0" y="27000"/>
                    <a:pt x="21428" y="6000"/>
                    <a:pt x="47142" y="3000"/>
                  </a:cubicBezTo>
                  <a:cubicBezTo>
                    <a:pt x="47142" y="3000"/>
                    <a:pt x="47142" y="3000"/>
                    <a:pt x="47142" y="3000"/>
                  </a:cubicBezTo>
                  <a:cubicBezTo>
                    <a:pt x="77142" y="0"/>
                    <a:pt x="102857" y="18000"/>
                    <a:pt x="107142" y="39000"/>
                  </a:cubicBezTo>
                  <a:lnTo>
                    <a:pt x="111428" y="69000"/>
                  </a:lnTo>
                  <a:close/>
                </a:path>
              </a:pathLst>
            </a:custGeom>
            <a:solidFill>
              <a:srgbClr val="E09B7E"/>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93" name="Shape 493"/>
            <p:cNvSpPr/>
            <p:nvPr/>
          </p:nvSpPr>
          <p:spPr>
            <a:xfrm>
              <a:off x="6273019" y="3619682"/>
              <a:ext cx="107006" cy="158886"/>
            </a:xfrm>
            <a:custGeom>
              <a:avLst/>
              <a:gdLst/>
              <a:ahLst/>
              <a:cxnLst/>
              <a:rect l="0" t="0" r="0" b="0"/>
              <a:pathLst>
                <a:path w="120000" h="120000" extrusionOk="0">
                  <a:moveTo>
                    <a:pt x="4444" y="69000"/>
                  </a:moveTo>
                  <a:cubicBezTo>
                    <a:pt x="0" y="93000"/>
                    <a:pt x="17777" y="114000"/>
                    <a:pt x="48888" y="117000"/>
                  </a:cubicBezTo>
                  <a:cubicBezTo>
                    <a:pt x="48888" y="117000"/>
                    <a:pt x="48888" y="117000"/>
                    <a:pt x="48888" y="117000"/>
                  </a:cubicBezTo>
                  <a:cubicBezTo>
                    <a:pt x="75555" y="120000"/>
                    <a:pt x="106666" y="102000"/>
                    <a:pt x="111111" y="81000"/>
                  </a:cubicBezTo>
                  <a:cubicBezTo>
                    <a:pt x="115555" y="51000"/>
                    <a:pt x="115555" y="51000"/>
                    <a:pt x="115555" y="51000"/>
                  </a:cubicBezTo>
                  <a:cubicBezTo>
                    <a:pt x="120000" y="27000"/>
                    <a:pt x="102222" y="6000"/>
                    <a:pt x="75555" y="3000"/>
                  </a:cubicBezTo>
                  <a:cubicBezTo>
                    <a:pt x="75555" y="3000"/>
                    <a:pt x="75555" y="3000"/>
                    <a:pt x="75555" y="3000"/>
                  </a:cubicBezTo>
                  <a:cubicBezTo>
                    <a:pt x="44444" y="0"/>
                    <a:pt x="17777" y="18000"/>
                    <a:pt x="13333" y="39000"/>
                  </a:cubicBezTo>
                  <a:lnTo>
                    <a:pt x="4444" y="69000"/>
                  </a:lnTo>
                  <a:close/>
                </a:path>
              </a:pathLst>
            </a:custGeom>
            <a:solidFill>
              <a:srgbClr val="E09B7E"/>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94" name="Shape 494"/>
            <p:cNvSpPr/>
            <p:nvPr/>
          </p:nvSpPr>
          <p:spPr>
            <a:xfrm>
              <a:off x="5977942" y="3888817"/>
              <a:ext cx="184829" cy="220494"/>
            </a:xfrm>
            <a:custGeom>
              <a:avLst/>
              <a:gdLst/>
              <a:ahLst/>
              <a:cxnLst/>
              <a:rect l="0" t="0" r="0" b="0"/>
              <a:pathLst>
                <a:path w="120000" h="120000" extrusionOk="0">
                  <a:moveTo>
                    <a:pt x="0" y="0"/>
                  </a:moveTo>
                  <a:lnTo>
                    <a:pt x="61052" y="0"/>
                  </a:lnTo>
                  <a:lnTo>
                    <a:pt x="120000" y="0"/>
                  </a:lnTo>
                  <a:lnTo>
                    <a:pt x="120000" y="120000"/>
                  </a:lnTo>
                  <a:lnTo>
                    <a:pt x="61052" y="120000"/>
                  </a:lnTo>
                  <a:lnTo>
                    <a:pt x="0" y="120000"/>
                  </a:lnTo>
                  <a:close/>
                </a:path>
              </a:pathLst>
            </a:custGeom>
            <a:solidFill>
              <a:srgbClr val="EDB6A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95" name="Shape 495"/>
            <p:cNvSpPr/>
            <p:nvPr/>
          </p:nvSpPr>
          <p:spPr>
            <a:xfrm>
              <a:off x="5723171" y="4093101"/>
              <a:ext cx="692086" cy="1102481"/>
            </a:xfrm>
            <a:custGeom>
              <a:avLst/>
              <a:gdLst/>
              <a:ahLst/>
              <a:cxnLst/>
              <a:rect l="0" t="0" r="0" b="0"/>
              <a:pathLst>
                <a:path w="120000" h="120000" extrusionOk="0">
                  <a:moveTo>
                    <a:pt x="43955" y="0"/>
                  </a:moveTo>
                  <a:cubicBezTo>
                    <a:pt x="43955" y="0"/>
                    <a:pt x="43955" y="0"/>
                    <a:pt x="44644" y="0"/>
                  </a:cubicBezTo>
                  <a:lnTo>
                    <a:pt x="57036" y="0"/>
                  </a:lnTo>
                  <a:cubicBezTo>
                    <a:pt x="58413" y="0"/>
                    <a:pt x="59790" y="0"/>
                    <a:pt x="60478" y="0"/>
                  </a:cubicBezTo>
                  <a:cubicBezTo>
                    <a:pt x="61161" y="0"/>
                    <a:pt x="61844" y="0"/>
                    <a:pt x="63209" y="0"/>
                  </a:cubicBezTo>
                  <a:cubicBezTo>
                    <a:pt x="63209" y="0"/>
                    <a:pt x="63209" y="0"/>
                    <a:pt x="76181" y="0"/>
                  </a:cubicBezTo>
                  <a:cubicBezTo>
                    <a:pt x="90518" y="427"/>
                    <a:pt x="109634" y="2562"/>
                    <a:pt x="117826" y="9395"/>
                  </a:cubicBezTo>
                  <a:cubicBezTo>
                    <a:pt x="127384" y="17508"/>
                    <a:pt x="102124" y="81992"/>
                    <a:pt x="105537" y="102491"/>
                  </a:cubicBezTo>
                  <a:cubicBezTo>
                    <a:pt x="107586" y="114875"/>
                    <a:pt x="78912" y="119999"/>
                    <a:pt x="60478" y="119999"/>
                  </a:cubicBezTo>
                  <a:cubicBezTo>
                    <a:pt x="41202" y="119999"/>
                    <a:pt x="12975" y="114875"/>
                    <a:pt x="14352" y="102491"/>
                  </a:cubicBezTo>
                  <a:cubicBezTo>
                    <a:pt x="17795" y="78576"/>
                    <a:pt x="-6988" y="17508"/>
                    <a:pt x="1960" y="9395"/>
                  </a:cubicBezTo>
                  <a:cubicBezTo>
                    <a:pt x="10222" y="2562"/>
                    <a:pt x="29498" y="427"/>
                    <a:pt x="43955" y="0"/>
                  </a:cubicBezTo>
                  <a:close/>
                </a:path>
              </a:pathLst>
            </a:custGeom>
            <a:solidFill>
              <a:schemeClr val="accent1"/>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96" name="Shape 496"/>
            <p:cNvSpPr/>
            <p:nvPr/>
          </p:nvSpPr>
          <p:spPr>
            <a:xfrm>
              <a:off x="5728262" y="6473166"/>
              <a:ext cx="272378" cy="119974"/>
            </a:xfrm>
            <a:custGeom>
              <a:avLst/>
              <a:gdLst/>
              <a:ahLst/>
              <a:cxnLst/>
              <a:rect l="0" t="0" r="0" b="0"/>
              <a:pathLst>
                <a:path w="120000" h="120000" extrusionOk="0">
                  <a:moveTo>
                    <a:pt x="118260" y="0"/>
                  </a:moveTo>
                  <a:cubicBezTo>
                    <a:pt x="85217" y="0"/>
                    <a:pt x="85217" y="0"/>
                    <a:pt x="85217" y="0"/>
                  </a:cubicBezTo>
                  <a:cubicBezTo>
                    <a:pt x="85217" y="0"/>
                    <a:pt x="0" y="76000"/>
                    <a:pt x="8695" y="120000"/>
                  </a:cubicBezTo>
                  <a:cubicBezTo>
                    <a:pt x="120000" y="120000"/>
                    <a:pt x="120000" y="120000"/>
                    <a:pt x="120000" y="120000"/>
                  </a:cubicBezTo>
                  <a:lnTo>
                    <a:pt x="118260" y="0"/>
                  </a:lnTo>
                  <a:close/>
                </a:path>
              </a:pathLst>
            </a:custGeom>
            <a:solidFill>
              <a:srgbClr val="0C0C0C"/>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97" name="Shape 497"/>
            <p:cNvSpPr/>
            <p:nvPr/>
          </p:nvSpPr>
          <p:spPr>
            <a:xfrm>
              <a:off x="6140071" y="6473166"/>
              <a:ext cx="275622" cy="119974"/>
            </a:xfrm>
            <a:custGeom>
              <a:avLst/>
              <a:gdLst/>
              <a:ahLst/>
              <a:cxnLst/>
              <a:rect l="0" t="0" r="0" b="0"/>
              <a:pathLst>
                <a:path w="120000" h="120000" extrusionOk="0">
                  <a:moveTo>
                    <a:pt x="1714" y="0"/>
                  </a:moveTo>
                  <a:cubicBezTo>
                    <a:pt x="34285" y="0"/>
                    <a:pt x="34285" y="0"/>
                    <a:pt x="34285" y="0"/>
                  </a:cubicBezTo>
                  <a:cubicBezTo>
                    <a:pt x="34285" y="0"/>
                    <a:pt x="120000" y="76000"/>
                    <a:pt x="109714" y="120000"/>
                  </a:cubicBezTo>
                  <a:cubicBezTo>
                    <a:pt x="0" y="120000"/>
                    <a:pt x="0" y="120000"/>
                    <a:pt x="0" y="120000"/>
                  </a:cubicBezTo>
                  <a:lnTo>
                    <a:pt x="1714" y="0"/>
                  </a:lnTo>
                  <a:close/>
                </a:path>
              </a:pathLst>
            </a:custGeom>
            <a:solidFill>
              <a:srgbClr val="0C0C0C"/>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98" name="Shape 498"/>
            <p:cNvSpPr/>
            <p:nvPr/>
          </p:nvSpPr>
          <p:spPr>
            <a:xfrm>
              <a:off x="5786205" y="4916717"/>
              <a:ext cx="565056" cy="1556446"/>
            </a:xfrm>
            <a:custGeom>
              <a:avLst/>
              <a:gdLst/>
              <a:ahLst/>
              <a:cxnLst/>
              <a:rect l="0" t="0" r="0" b="0"/>
              <a:pathLst>
                <a:path w="120000" h="120000" extrusionOk="0">
                  <a:moveTo>
                    <a:pt x="4521" y="0"/>
                  </a:moveTo>
                  <a:lnTo>
                    <a:pt x="60689" y="0"/>
                  </a:lnTo>
                  <a:cubicBezTo>
                    <a:pt x="60689" y="0"/>
                    <a:pt x="60689" y="0"/>
                    <a:pt x="116018" y="0"/>
                  </a:cubicBezTo>
                  <a:lnTo>
                    <a:pt x="116018" y="3134"/>
                  </a:lnTo>
                  <a:lnTo>
                    <a:pt x="118080" y="7913"/>
                  </a:lnTo>
                  <a:cubicBezTo>
                    <a:pt x="121465" y="19383"/>
                    <a:pt x="124142" y="50953"/>
                    <a:pt x="91391" y="120000"/>
                  </a:cubicBezTo>
                  <a:cubicBezTo>
                    <a:pt x="75435" y="120000"/>
                    <a:pt x="75435" y="120000"/>
                    <a:pt x="75435" y="120000"/>
                  </a:cubicBezTo>
                  <a:lnTo>
                    <a:pt x="66199" y="21290"/>
                  </a:lnTo>
                  <a:lnTo>
                    <a:pt x="60689" y="21499"/>
                  </a:lnTo>
                  <a:lnTo>
                    <a:pt x="53707" y="21239"/>
                  </a:lnTo>
                  <a:lnTo>
                    <a:pt x="53802" y="21275"/>
                  </a:lnTo>
                  <a:lnTo>
                    <a:pt x="44564" y="120000"/>
                  </a:lnTo>
                  <a:cubicBezTo>
                    <a:pt x="44564" y="120000"/>
                    <a:pt x="44564" y="120000"/>
                    <a:pt x="28608" y="120000"/>
                  </a:cubicBezTo>
                  <a:cubicBezTo>
                    <a:pt x="-15059" y="27938"/>
                    <a:pt x="4255" y="2499"/>
                    <a:pt x="4255" y="2499"/>
                  </a:cubicBezTo>
                  <a:lnTo>
                    <a:pt x="4521" y="2600"/>
                  </a:lnTo>
                  <a:close/>
                </a:path>
              </a:pathLst>
            </a:custGeom>
            <a:solidFill>
              <a:srgbClr val="183240"/>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99" name="Shape 499"/>
            <p:cNvSpPr/>
            <p:nvPr/>
          </p:nvSpPr>
          <p:spPr>
            <a:xfrm>
              <a:off x="5669896" y="3301907"/>
              <a:ext cx="768495" cy="706885"/>
            </a:xfrm>
            <a:custGeom>
              <a:avLst/>
              <a:gdLst/>
              <a:ahLst/>
              <a:cxnLst/>
              <a:rect l="0" t="0" r="0" b="0"/>
              <a:pathLst>
                <a:path w="120000" h="120000" extrusionOk="0">
                  <a:moveTo>
                    <a:pt x="62769" y="0"/>
                  </a:moveTo>
                  <a:cubicBezTo>
                    <a:pt x="0" y="0"/>
                    <a:pt x="22769" y="76666"/>
                    <a:pt x="22769" y="76666"/>
                  </a:cubicBezTo>
                  <a:cubicBezTo>
                    <a:pt x="22769" y="76666"/>
                    <a:pt x="22769" y="76000"/>
                    <a:pt x="24000" y="53333"/>
                  </a:cubicBezTo>
                  <a:cubicBezTo>
                    <a:pt x="26461" y="22000"/>
                    <a:pt x="46769" y="42000"/>
                    <a:pt x="62153" y="43333"/>
                  </a:cubicBezTo>
                  <a:cubicBezTo>
                    <a:pt x="62153" y="120000"/>
                    <a:pt x="62153" y="120000"/>
                    <a:pt x="62153" y="120000"/>
                  </a:cubicBezTo>
                  <a:cubicBezTo>
                    <a:pt x="90461" y="120000"/>
                    <a:pt x="100307" y="93333"/>
                    <a:pt x="102769" y="70666"/>
                  </a:cubicBezTo>
                  <a:cubicBezTo>
                    <a:pt x="102769" y="71333"/>
                    <a:pt x="102769" y="71333"/>
                    <a:pt x="102769" y="71333"/>
                  </a:cubicBezTo>
                  <a:cubicBezTo>
                    <a:pt x="103384" y="69333"/>
                    <a:pt x="120000" y="0"/>
                    <a:pt x="62769" y="0"/>
                  </a:cubicBezTo>
                  <a:close/>
                  <a:moveTo>
                    <a:pt x="94769" y="36666"/>
                  </a:moveTo>
                  <a:cubicBezTo>
                    <a:pt x="92307" y="36000"/>
                    <a:pt x="92307" y="36000"/>
                    <a:pt x="92307" y="36000"/>
                  </a:cubicBezTo>
                  <a:cubicBezTo>
                    <a:pt x="93538" y="36000"/>
                    <a:pt x="94153" y="36666"/>
                    <a:pt x="94769" y="36666"/>
                  </a:cubicBezTo>
                  <a:close/>
                </a:path>
              </a:pathLst>
            </a:custGeom>
            <a:solidFill>
              <a:srgbClr val="754C2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00" name="Shape 500"/>
            <p:cNvSpPr/>
            <p:nvPr/>
          </p:nvSpPr>
          <p:spPr>
            <a:xfrm>
              <a:off x="5674212" y="3301907"/>
              <a:ext cx="398840" cy="706885"/>
            </a:xfrm>
            <a:custGeom>
              <a:avLst/>
              <a:gdLst/>
              <a:ahLst/>
              <a:cxnLst/>
              <a:rect l="0" t="0" r="0" b="0"/>
              <a:pathLst>
                <a:path w="120000" h="120000" extrusionOk="0">
                  <a:moveTo>
                    <a:pt x="120000" y="26666"/>
                  </a:moveTo>
                  <a:cubicBezTo>
                    <a:pt x="120000" y="0"/>
                    <a:pt x="120000" y="0"/>
                    <a:pt x="120000" y="0"/>
                  </a:cubicBezTo>
                  <a:cubicBezTo>
                    <a:pt x="0" y="666"/>
                    <a:pt x="43960" y="76666"/>
                    <a:pt x="43960" y="76666"/>
                  </a:cubicBezTo>
                  <a:cubicBezTo>
                    <a:pt x="43960" y="76666"/>
                    <a:pt x="43960" y="76666"/>
                    <a:pt x="43960" y="74666"/>
                  </a:cubicBezTo>
                  <a:cubicBezTo>
                    <a:pt x="51089" y="96666"/>
                    <a:pt x="70099" y="120000"/>
                    <a:pt x="120000" y="120000"/>
                  </a:cubicBezTo>
                  <a:cubicBezTo>
                    <a:pt x="120000" y="26666"/>
                    <a:pt x="120000" y="26666"/>
                    <a:pt x="120000" y="26666"/>
                  </a:cubicBezTo>
                  <a:close/>
                </a:path>
              </a:pathLst>
            </a:custGeom>
            <a:solidFill>
              <a:srgbClr val="603813"/>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grpSp>
        <p:nvGrpSpPr>
          <p:cNvPr id="501" name="Shape 501"/>
          <p:cNvGrpSpPr/>
          <p:nvPr/>
        </p:nvGrpSpPr>
        <p:grpSpPr>
          <a:xfrm>
            <a:off x="3822233" y="2970824"/>
            <a:ext cx="1306311" cy="2806292"/>
            <a:chOff x="4156" y="2079"/>
            <a:chExt cx="1005" cy="2158"/>
          </a:xfrm>
        </p:grpSpPr>
        <p:sp>
          <p:nvSpPr>
            <p:cNvPr id="502" name="Shape 502"/>
            <p:cNvSpPr/>
            <p:nvPr/>
          </p:nvSpPr>
          <p:spPr>
            <a:xfrm>
              <a:off x="4179" y="2245"/>
              <a:ext cx="321" cy="526"/>
            </a:xfrm>
            <a:custGeom>
              <a:avLst/>
              <a:gdLst/>
              <a:ahLst/>
              <a:cxnLst/>
              <a:rect l="0" t="0" r="0" b="0"/>
              <a:pathLst>
                <a:path w="120000" h="120000" extrusionOk="0">
                  <a:moveTo>
                    <a:pt x="106415" y="120000"/>
                  </a:moveTo>
                  <a:cubicBezTo>
                    <a:pt x="120000" y="108965"/>
                    <a:pt x="114716" y="90574"/>
                    <a:pt x="105660" y="88275"/>
                  </a:cubicBezTo>
                  <a:cubicBezTo>
                    <a:pt x="74716" y="79540"/>
                    <a:pt x="56603" y="70804"/>
                    <a:pt x="40000" y="45057"/>
                  </a:cubicBezTo>
                  <a:cubicBezTo>
                    <a:pt x="31698" y="31724"/>
                    <a:pt x="27169" y="11034"/>
                    <a:pt x="25660" y="5517"/>
                  </a:cubicBezTo>
                  <a:cubicBezTo>
                    <a:pt x="24905" y="2758"/>
                    <a:pt x="0" y="0"/>
                    <a:pt x="1509" y="4597"/>
                  </a:cubicBezTo>
                  <a:cubicBezTo>
                    <a:pt x="3018" y="9655"/>
                    <a:pt x="4528" y="29425"/>
                    <a:pt x="13584" y="51954"/>
                  </a:cubicBezTo>
                  <a:cubicBezTo>
                    <a:pt x="22641" y="75402"/>
                    <a:pt x="55849" y="99770"/>
                    <a:pt x="79245" y="110344"/>
                  </a:cubicBezTo>
                  <a:cubicBezTo>
                    <a:pt x="92830" y="116781"/>
                    <a:pt x="106415" y="120000"/>
                    <a:pt x="106415" y="120000"/>
                  </a:cubicBezTo>
                  <a:close/>
                </a:path>
              </a:pathLst>
            </a:custGeom>
            <a:solidFill>
              <a:srgbClr val="0082B5"/>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03" name="Shape 503"/>
            <p:cNvSpPr/>
            <p:nvPr/>
          </p:nvSpPr>
          <p:spPr>
            <a:xfrm>
              <a:off x="4156" y="2168"/>
              <a:ext cx="116" cy="112"/>
            </a:xfrm>
            <a:prstGeom prst="ellipse">
              <a:avLst/>
            </a:prstGeom>
            <a:solidFill>
              <a:srgbClr val="E09B7E"/>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04" name="Shape 504"/>
            <p:cNvSpPr/>
            <p:nvPr/>
          </p:nvSpPr>
          <p:spPr>
            <a:xfrm>
              <a:off x="4818" y="2245"/>
              <a:ext cx="321" cy="526"/>
            </a:xfrm>
            <a:custGeom>
              <a:avLst/>
              <a:gdLst/>
              <a:ahLst/>
              <a:cxnLst/>
              <a:rect l="0" t="0" r="0" b="0"/>
              <a:pathLst>
                <a:path w="120000" h="120000" extrusionOk="0">
                  <a:moveTo>
                    <a:pt x="13584" y="120000"/>
                  </a:moveTo>
                  <a:cubicBezTo>
                    <a:pt x="0" y="108965"/>
                    <a:pt x="5283" y="90574"/>
                    <a:pt x="14339" y="88275"/>
                  </a:cubicBezTo>
                  <a:cubicBezTo>
                    <a:pt x="45283" y="79540"/>
                    <a:pt x="64150" y="70804"/>
                    <a:pt x="80000" y="45057"/>
                  </a:cubicBezTo>
                  <a:cubicBezTo>
                    <a:pt x="88301" y="31724"/>
                    <a:pt x="92830" y="11034"/>
                    <a:pt x="94339" y="5517"/>
                  </a:cubicBezTo>
                  <a:cubicBezTo>
                    <a:pt x="95094" y="2758"/>
                    <a:pt x="120000" y="0"/>
                    <a:pt x="118490" y="4597"/>
                  </a:cubicBezTo>
                  <a:cubicBezTo>
                    <a:pt x="116981" y="9655"/>
                    <a:pt x="115471" y="29425"/>
                    <a:pt x="106415" y="51954"/>
                  </a:cubicBezTo>
                  <a:cubicBezTo>
                    <a:pt x="97358" y="75402"/>
                    <a:pt x="64150" y="99770"/>
                    <a:pt x="40754" y="110344"/>
                  </a:cubicBezTo>
                  <a:cubicBezTo>
                    <a:pt x="27169" y="116781"/>
                    <a:pt x="13584" y="120000"/>
                    <a:pt x="13584" y="120000"/>
                  </a:cubicBezTo>
                  <a:close/>
                </a:path>
              </a:pathLst>
            </a:custGeom>
            <a:solidFill>
              <a:srgbClr val="0082B5"/>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05" name="Shape 505"/>
            <p:cNvSpPr/>
            <p:nvPr/>
          </p:nvSpPr>
          <p:spPr>
            <a:xfrm>
              <a:off x="5045" y="2168"/>
              <a:ext cx="116" cy="112"/>
            </a:xfrm>
            <a:prstGeom prst="ellipse">
              <a:avLst/>
            </a:prstGeom>
            <a:solidFill>
              <a:srgbClr val="E09B7E"/>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06" name="Shape 506"/>
            <p:cNvSpPr/>
            <p:nvPr/>
          </p:nvSpPr>
          <p:spPr>
            <a:xfrm>
              <a:off x="4229" y="4088"/>
              <a:ext cx="900" cy="148"/>
            </a:xfrm>
            <a:prstGeom prst="ellipse">
              <a:avLst/>
            </a:prstGeom>
            <a:solidFill>
              <a:srgbClr val="404040"/>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07" name="Shape 507"/>
            <p:cNvSpPr/>
            <p:nvPr/>
          </p:nvSpPr>
          <p:spPr>
            <a:xfrm>
              <a:off x="4877" y="3053"/>
              <a:ext cx="28" cy="50"/>
            </a:xfrm>
            <a:custGeom>
              <a:avLst/>
              <a:gdLst/>
              <a:ahLst/>
              <a:cxnLst/>
              <a:rect l="0" t="0" r="0" b="0"/>
              <a:pathLst>
                <a:path w="120000" h="120000" extrusionOk="0">
                  <a:moveTo>
                    <a:pt x="0" y="0"/>
                  </a:moveTo>
                  <a:lnTo>
                    <a:pt x="119999" y="120000"/>
                  </a:lnTo>
                  <a:lnTo>
                    <a:pt x="0" y="0"/>
                  </a:lnTo>
                  <a:close/>
                </a:path>
              </a:pathLst>
            </a:custGeom>
            <a:solidFill>
              <a:srgbClr val="0082B5"/>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cxnSp>
          <p:nvCxnSpPr>
            <p:cNvPr id="508" name="Shape 508"/>
            <p:cNvCxnSpPr/>
            <p:nvPr/>
          </p:nvCxnSpPr>
          <p:spPr>
            <a:xfrm>
              <a:off x="4877" y="3053"/>
              <a:ext cx="28" cy="50"/>
            </a:xfrm>
            <a:prstGeom prst="straightConnector1">
              <a:avLst/>
            </a:prstGeom>
            <a:noFill/>
            <a:ln>
              <a:noFill/>
            </a:ln>
          </p:spPr>
        </p:cxnSp>
        <p:sp>
          <p:nvSpPr>
            <p:cNvPr id="509" name="Shape 509"/>
            <p:cNvSpPr/>
            <p:nvPr/>
          </p:nvSpPr>
          <p:spPr>
            <a:xfrm>
              <a:off x="4465" y="2282"/>
              <a:ext cx="71" cy="101"/>
            </a:xfrm>
            <a:custGeom>
              <a:avLst/>
              <a:gdLst/>
              <a:ahLst/>
              <a:cxnLst/>
              <a:rect l="0" t="0" r="0" b="0"/>
              <a:pathLst>
                <a:path w="120000" h="120000" extrusionOk="0">
                  <a:moveTo>
                    <a:pt x="109714" y="69600"/>
                  </a:moveTo>
                  <a:cubicBezTo>
                    <a:pt x="120000" y="93600"/>
                    <a:pt x="96000" y="115200"/>
                    <a:pt x="72000" y="117600"/>
                  </a:cubicBezTo>
                  <a:cubicBezTo>
                    <a:pt x="72000" y="117600"/>
                    <a:pt x="72000" y="117600"/>
                    <a:pt x="72000" y="117600"/>
                  </a:cubicBezTo>
                  <a:cubicBezTo>
                    <a:pt x="41142" y="120000"/>
                    <a:pt x="17142" y="103200"/>
                    <a:pt x="13714" y="81600"/>
                  </a:cubicBezTo>
                  <a:cubicBezTo>
                    <a:pt x="3428" y="50400"/>
                    <a:pt x="3428" y="50400"/>
                    <a:pt x="3428" y="50400"/>
                  </a:cubicBezTo>
                  <a:cubicBezTo>
                    <a:pt x="0" y="26400"/>
                    <a:pt x="20571" y="4800"/>
                    <a:pt x="48000" y="2400"/>
                  </a:cubicBezTo>
                  <a:cubicBezTo>
                    <a:pt x="48000" y="2400"/>
                    <a:pt x="48000" y="2400"/>
                    <a:pt x="48000" y="2400"/>
                  </a:cubicBezTo>
                  <a:cubicBezTo>
                    <a:pt x="75428" y="0"/>
                    <a:pt x="102857" y="16800"/>
                    <a:pt x="106285" y="38400"/>
                  </a:cubicBezTo>
                  <a:cubicBezTo>
                    <a:pt x="109714" y="69600"/>
                    <a:pt x="109714" y="69600"/>
                    <a:pt x="109714" y="69600"/>
                  </a:cubicBezTo>
                  <a:cubicBezTo>
                    <a:pt x="109714" y="69600"/>
                    <a:pt x="109714" y="69600"/>
                    <a:pt x="109714" y="69600"/>
                  </a:cubicBezTo>
                  <a:close/>
                </a:path>
              </a:pathLst>
            </a:custGeom>
            <a:solidFill>
              <a:srgbClr val="E09B7E"/>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10" name="Shape 510"/>
            <p:cNvSpPr/>
            <p:nvPr/>
          </p:nvSpPr>
          <p:spPr>
            <a:xfrm>
              <a:off x="4791" y="2280"/>
              <a:ext cx="69" cy="101"/>
            </a:xfrm>
            <a:custGeom>
              <a:avLst/>
              <a:gdLst/>
              <a:ahLst/>
              <a:cxnLst/>
              <a:rect l="0" t="0" r="0" b="0"/>
              <a:pathLst>
                <a:path w="120000" h="120000" extrusionOk="0">
                  <a:moveTo>
                    <a:pt x="7058" y="67200"/>
                  </a:moveTo>
                  <a:cubicBezTo>
                    <a:pt x="0" y="91200"/>
                    <a:pt x="17647" y="112800"/>
                    <a:pt x="49411" y="115200"/>
                  </a:cubicBezTo>
                  <a:cubicBezTo>
                    <a:pt x="49411" y="115200"/>
                    <a:pt x="49411" y="115200"/>
                    <a:pt x="49411" y="115200"/>
                  </a:cubicBezTo>
                  <a:cubicBezTo>
                    <a:pt x="74117" y="120000"/>
                    <a:pt x="105882" y="100800"/>
                    <a:pt x="109411" y="79200"/>
                  </a:cubicBezTo>
                  <a:cubicBezTo>
                    <a:pt x="116470" y="50400"/>
                    <a:pt x="116470" y="50400"/>
                    <a:pt x="116470" y="50400"/>
                  </a:cubicBezTo>
                  <a:cubicBezTo>
                    <a:pt x="120000" y="26400"/>
                    <a:pt x="102352" y="4800"/>
                    <a:pt x="74117" y="2400"/>
                  </a:cubicBezTo>
                  <a:cubicBezTo>
                    <a:pt x="74117" y="2400"/>
                    <a:pt x="74117" y="2400"/>
                    <a:pt x="74117" y="2400"/>
                  </a:cubicBezTo>
                  <a:cubicBezTo>
                    <a:pt x="45882" y="0"/>
                    <a:pt x="17647" y="16800"/>
                    <a:pt x="14117" y="38400"/>
                  </a:cubicBezTo>
                  <a:cubicBezTo>
                    <a:pt x="7058" y="67200"/>
                    <a:pt x="7058" y="67200"/>
                    <a:pt x="7058" y="67200"/>
                  </a:cubicBezTo>
                  <a:cubicBezTo>
                    <a:pt x="7058" y="67200"/>
                    <a:pt x="7058" y="67200"/>
                    <a:pt x="7058" y="67200"/>
                  </a:cubicBezTo>
                  <a:close/>
                </a:path>
              </a:pathLst>
            </a:custGeom>
            <a:solidFill>
              <a:srgbClr val="E09B7E"/>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11" name="Shape 511"/>
            <p:cNvSpPr/>
            <p:nvPr/>
          </p:nvSpPr>
          <p:spPr>
            <a:xfrm>
              <a:off x="4606" y="2452"/>
              <a:ext cx="116" cy="139"/>
            </a:xfrm>
            <a:custGeom>
              <a:avLst/>
              <a:gdLst/>
              <a:ahLst/>
              <a:cxnLst/>
              <a:rect l="0" t="0" r="0" b="0"/>
              <a:pathLst>
                <a:path w="120000" h="120000" extrusionOk="0">
                  <a:moveTo>
                    <a:pt x="0" y="0"/>
                  </a:moveTo>
                  <a:lnTo>
                    <a:pt x="60512" y="0"/>
                  </a:lnTo>
                  <a:lnTo>
                    <a:pt x="120000" y="0"/>
                  </a:lnTo>
                  <a:lnTo>
                    <a:pt x="120000" y="120000"/>
                  </a:lnTo>
                  <a:lnTo>
                    <a:pt x="60512" y="120000"/>
                  </a:lnTo>
                  <a:lnTo>
                    <a:pt x="0" y="120000"/>
                  </a:lnTo>
                  <a:lnTo>
                    <a:pt x="0" y="0"/>
                  </a:lnTo>
                  <a:lnTo>
                    <a:pt x="0" y="0"/>
                  </a:lnTo>
                  <a:close/>
                </a:path>
              </a:pathLst>
            </a:custGeom>
            <a:solidFill>
              <a:srgbClr val="EDB6A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12" name="Shape 512"/>
            <p:cNvSpPr/>
            <p:nvPr/>
          </p:nvSpPr>
          <p:spPr>
            <a:xfrm>
              <a:off x="4415" y="2580"/>
              <a:ext cx="493" cy="700"/>
            </a:xfrm>
            <a:custGeom>
              <a:avLst/>
              <a:gdLst/>
              <a:ahLst/>
              <a:cxnLst/>
              <a:rect l="0" t="0" r="0" b="0"/>
              <a:pathLst>
                <a:path w="120000" h="120000" extrusionOk="0">
                  <a:moveTo>
                    <a:pt x="45737" y="0"/>
                  </a:moveTo>
                  <a:cubicBezTo>
                    <a:pt x="45737" y="0"/>
                    <a:pt x="45737" y="0"/>
                    <a:pt x="46229" y="0"/>
                  </a:cubicBezTo>
                  <a:cubicBezTo>
                    <a:pt x="57540" y="0"/>
                    <a:pt x="57540" y="0"/>
                    <a:pt x="57540" y="0"/>
                  </a:cubicBezTo>
                  <a:cubicBezTo>
                    <a:pt x="58524" y="0"/>
                    <a:pt x="60000" y="0"/>
                    <a:pt x="60491" y="0"/>
                  </a:cubicBezTo>
                  <a:cubicBezTo>
                    <a:pt x="60983" y="0"/>
                    <a:pt x="61475" y="0"/>
                    <a:pt x="62950" y="0"/>
                  </a:cubicBezTo>
                  <a:cubicBezTo>
                    <a:pt x="62950" y="0"/>
                    <a:pt x="62950" y="0"/>
                    <a:pt x="74262" y="0"/>
                  </a:cubicBezTo>
                  <a:cubicBezTo>
                    <a:pt x="87049" y="345"/>
                    <a:pt x="104262" y="2420"/>
                    <a:pt x="111639" y="9337"/>
                  </a:cubicBezTo>
                  <a:cubicBezTo>
                    <a:pt x="120000" y="17636"/>
                    <a:pt x="97377" y="81959"/>
                    <a:pt x="100819" y="102363"/>
                  </a:cubicBezTo>
                  <a:cubicBezTo>
                    <a:pt x="102295" y="114812"/>
                    <a:pt x="76721" y="120000"/>
                    <a:pt x="60491" y="120000"/>
                  </a:cubicBezTo>
                  <a:cubicBezTo>
                    <a:pt x="43278" y="120000"/>
                    <a:pt x="18196" y="114812"/>
                    <a:pt x="19180" y="102363"/>
                  </a:cubicBezTo>
                  <a:cubicBezTo>
                    <a:pt x="22131" y="78501"/>
                    <a:pt x="0" y="17636"/>
                    <a:pt x="8360" y="9337"/>
                  </a:cubicBezTo>
                  <a:cubicBezTo>
                    <a:pt x="15737" y="2420"/>
                    <a:pt x="32950" y="345"/>
                    <a:pt x="45737" y="0"/>
                  </a:cubicBezTo>
                  <a:close/>
                </a:path>
              </a:pathLst>
            </a:custGeom>
            <a:solidFill>
              <a:srgbClr val="00ADF1"/>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13" name="Shape 513"/>
            <p:cNvSpPr/>
            <p:nvPr/>
          </p:nvSpPr>
          <p:spPr>
            <a:xfrm>
              <a:off x="4445" y="4090"/>
              <a:ext cx="172" cy="75"/>
            </a:xfrm>
            <a:custGeom>
              <a:avLst/>
              <a:gdLst/>
              <a:ahLst/>
              <a:cxnLst/>
              <a:rect l="0" t="0" r="0" b="0"/>
              <a:pathLst>
                <a:path w="120000" h="120000" extrusionOk="0">
                  <a:moveTo>
                    <a:pt x="118588" y="0"/>
                  </a:moveTo>
                  <a:cubicBezTo>
                    <a:pt x="86117" y="0"/>
                    <a:pt x="86117" y="0"/>
                    <a:pt x="86117" y="0"/>
                  </a:cubicBezTo>
                  <a:cubicBezTo>
                    <a:pt x="86117" y="0"/>
                    <a:pt x="0" y="75789"/>
                    <a:pt x="8470" y="120000"/>
                  </a:cubicBezTo>
                  <a:cubicBezTo>
                    <a:pt x="120000" y="120000"/>
                    <a:pt x="120000" y="120000"/>
                    <a:pt x="120000" y="120000"/>
                  </a:cubicBezTo>
                  <a:cubicBezTo>
                    <a:pt x="118588" y="0"/>
                    <a:pt x="118588" y="0"/>
                    <a:pt x="118588" y="0"/>
                  </a:cubicBezTo>
                  <a:cubicBezTo>
                    <a:pt x="118588" y="0"/>
                    <a:pt x="118588" y="0"/>
                    <a:pt x="118588" y="0"/>
                  </a:cubicBezTo>
                  <a:close/>
                </a:path>
              </a:pathLst>
            </a:custGeom>
            <a:solidFill>
              <a:srgbClr val="0D0D0D"/>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14" name="Shape 514"/>
            <p:cNvSpPr/>
            <p:nvPr/>
          </p:nvSpPr>
          <p:spPr>
            <a:xfrm>
              <a:off x="4709" y="4090"/>
              <a:ext cx="174" cy="75"/>
            </a:xfrm>
            <a:custGeom>
              <a:avLst/>
              <a:gdLst/>
              <a:ahLst/>
              <a:cxnLst/>
              <a:rect l="0" t="0" r="0" b="0"/>
              <a:pathLst>
                <a:path w="120000" h="120000" extrusionOk="0">
                  <a:moveTo>
                    <a:pt x="1395" y="0"/>
                  </a:moveTo>
                  <a:cubicBezTo>
                    <a:pt x="33488" y="0"/>
                    <a:pt x="33488" y="0"/>
                    <a:pt x="33488" y="0"/>
                  </a:cubicBezTo>
                  <a:cubicBezTo>
                    <a:pt x="33488" y="0"/>
                    <a:pt x="120000" y="75789"/>
                    <a:pt x="110232" y="120000"/>
                  </a:cubicBezTo>
                  <a:cubicBezTo>
                    <a:pt x="0" y="120000"/>
                    <a:pt x="0" y="120000"/>
                    <a:pt x="0" y="120000"/>
                  </a:cubicBezTo>
                  <a:cubicBezTo>
                    <a:pt x="1395" y="0"/>
                    <a:pt x="1395" y="0"/>
                    <a:pt x="1395" y="0"/>
                  </a:cubicBezTo>
                  <a:cubicBezTo>
                    <a:pt x="1395" y="0"/>
                    <a:pt x="1395" y="0"/>
                    <a:pt x="1395" y="0"/>
                  </a:cubicBezTo>
                  <a:close/>
                </a:path>
              </a:pathLst>
            </a:custGeom>
            <a:solidFill>
              <a:srgbClr val="0D0D0D"/>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15" name="Shape 515"/>
            <p:cNvSpPr/>
            <p:nvPr/>
          </p:nvSpPr>
          <p:spPr>
            <a:xfrm>
              <a:off x="4438" y="3103"/>
              <a:ext cx="416" cy="987"/>
            </a:xfrm>
            <a:custGeom>
              <a:avLst/>
              <a:gdLst/>
              <a:ahLst/>
              <a:cxnLst/>
              <a:rect l="0" t="0" r="0" b="0"/>
              <a:pathLst>
                <a:path w="120000" h="120000" extrusionOk="0">
                  <a:moveTo>
                    <a:pt x="16893" y="0"/>
                  </a:moveTo>
                  <a:cubicBezTo>
                    <a:pt x="65242" y="0"/>
                    <a:pt x="65242" y="0"/>
                    <a:pt x="65242" y="0"/>
                  </a:cubicBezTo>
                  <a:cubicBezTo>
                    <a:pt x="65242" y="0"/>
                    <a:pt x="65242" y="0"/>
                    <a:pt x="113009" y="0"/>
                  </a:cubicBezTo>
                  <a:cubicBezTo>
                    <a:pt x="113009" y="3183"/>
                    <a:pt x="113009" y="3183"/>
                    <a:pt x="113009" y="3183"/>
                  </a:cubicBezTo>
                  <a:cubicBezTo>
                    <a:pt x="114757" y="8081"/>
                    <a:pt x="114757" y="8081"/>
                    <a:pt x="114757" y="8081"/>
                  </a:cubicBezTo>
                  <a:cubicBezTo>
                    <a:pt x="117669" y="19346"/>
                    <a:pt x="120000" y="50938"/>
                    <a:pt x="91456" y="120000"/>
                  </a:cubicBezTo>
                  <a:cubicBezTo>
                    <a:pt x="78058" y="120000"/>
                    <a:pt x="78058" y="120000"/>
                    <a:pt x="78058" y="120000"/>
                  </a:cubicBezTo>
                  <a:cubicBezTo>
                    <a:pt x="69902" y="21306"/>
                    <a:pt x="69902" y="21306"/>
                    <a:pt x="69902" y="21306"/>
                  </a:cubicBezTo>
                  <a:cubicBezTo>
                    <a:pt x="65242" y="21551"/>
                    <a:pt x="65242" y="21551"/>
                    <a:pt x="65242" y="21551"/>
                  </a:cubicBezTo>
                  <a:cubicBezTo>
                    <a:pt x="59417" y="21306"/>
                    <a:pt x="59417" y="21306"/>
                    <a:pt x="59417" y="21306"/>
                  </a:cubicBezTo>
                  <a:cubicBezTo>
                    <a:pt x="59417" y="21306"/>
                    <a:pt x="59417" y="21306"/>
                    <a:pt x="59417" y="21306"/>
                  </a:cubicBezTo>
                  <a:cubicBezTo>
                    <a:pt x="51262" y="120000"/>
                    <a:pt x="51262" y="120000"/>
                    <a:pt x="51262" y="120000"/>
                  </a:cubicBezTo>
                  <a:cubicBezTo>
                    <a:pt x="51262" y="120000"/>
                    <a:pt x="51262" y="120000"/>
                    <a:pt x="37864" y="120000"/>
                  </a:cubicBezTo>
                  <a:cubicBezTo>
                    <a:pt x="0" y="27918"/>
                    <a:pt x="16310" y="2448"/>
                    <a:pt x="16310" y="2448"/>
                  </a:cubicBezTo>
                  <a:cubicBezTo>
                    <a:pt x="16893" y="2693"/>
                    <a:pt x="16893" y="2693"/>
                    <a:pt x="16893" y="2693"/>
                  </a:cubicBezTo>
                  <a:cubicBezTo>
                    <a:pt x="16893" y="0"/>
                    <a:pt x="16893" y="0"/>
                    <a:pt x="16893" y="0"/>
                  </a:cubicBezTo>
                  <a:close/>
                </a:path>
              </a:pathLst>
            </a:custGeom>
            <a:solidFill>
              <a:srgbClr val="193340"/>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16" name="Shape 516"/>
            <p:cNvSpPr/>
            <p:nvPr/>
          </p:nvSpPr>
          <p:spPr>
            <a:xfrm>
              <a:off x="4408" y="2079"/>
              <a:ext cx="491" cy="448"/>
            </a:xfrm>
            <a:custGeom>
              <a:avLst/>
              <a:gdLst/>
              <a:ahLst/>
              <a:cxnLst/>
              <a:rect l="0" t="0" r="0" b="0"/>
              <a:pathLst>
                <a:path w="120000" h="120000" extrusionOk="0">
                  <a:moveTo>
                    <a:pt x="62716" y="0"/>
                  </a:moveTo>
                  <a:cubicBezTo>
                    <a:pt x="0" y="0"/>
                    <a:pt x="22716" y="76756"/>
                    <a:pt x="22716" y="76756"/>
                  </a:cubicBezTo>
                  <a:cubicBezTo>
                    <a:pt x="22716" y="76756"/>
                    <a:pt x="22716" y="76216"/>
                    <a:pt x="24197" y="53513"/>
                  </a:cubicBezTo>
                  <a:cubicBezTo>
                    <a:pt x="26666" y="22162"/>
                    <a:pt x="46913" y="42162"/>
                    <a:pt x="62222" y="43243"/>
                  </a:cubicBezTo>
                  <a:cubicBezTo>
                    <a:pt x="62222" y="120000"/>
                    <a:pt x="62222" y="120000"/>
                    <a:pt x="62222" y="120000"/>
                  </a:cubicBezTo>
                  <a:cubicBezTo>
                    <a:pt x="90370" y="120000"/>
                    <a:pt x="100246" y="93513"/>
                    <a:pt x="102716" y="70810"/>
                  </a:cubicBezTo>
                  <a:cubicBezTo>
                    <a:pt x="102716" y="71351"/>
                    <a:pt x="102716" y="71351"/>
                    <a:pt x="102716" y="71351"/>
                  </a:cubicBezTo>
                  <a:cubicBezTo>
                    <a:pt x="103209" y="69189"/>
                    <a:pt x="120000" y="0"/>
                    <a:pt x="62716" y="0"/>
                  </a:cubicBezTo>
                  <a:close/>
                  <a:moveTo>
                    <a:pt x="94814" y="36756"/>
                  </a:moveTo>
                  <a:cubicBezTo>
                    <a:pt x="92345" y="36216"/>
                    <a:pt x="92345" y="36216"/>
                    <a:pt x="92345" y="36216"/>
                  </a:cubicBezTo>
                  <a:cubicBezTo>
                    <a:pt x="93333" y="36216"/>
                    <a:pt x="93827" y="36756"/>
                    <a:pt x="94814" y="36756"/>
                  </a:cubicBezTo>
                  <a:close/>
                </a:path>
              </a:pathLst>
            </a:custGeom>
            <a:solidFill>
              <a:srgbClr val="754C2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517" name="Shape 517"/>
            <p:cNvSpPr/>
            <p:nvPr/>
          </p:nvSpPr>
          <p:spPr>
            <a:xfrm>
              <a:off x="4411" y="2079"/>
              <a:ext cx="252" cy="448"/>
            </a:xfrm>
            <a:custGeom>
              <a:avLst/>
              <a:gdLst/>
              <a:ahLst/>
              <a:cxnLst/>
              <a:rect l="0" t="0" r="0" b="0"/>
              <a:pathLst>
                <a:path w="120000" h="120000" extrusionOk="0">
                  <a:moveTo>
                    <a:pt x="120000" y="26486"/>
                  </a:moveTo>
                  <a:cubicBezTo>
                    <a:pt x="120000" y="0"/>
                    <a:pt x="120000" y="0"/>
                    <a:pt x="120000" y="0"/>
                  </a:cubicBezTo>
                  <a:cubicBezTo>
                    <a:pt x="0" y="540"/>
                    <a:pt x="44160" y="76756"/>
                    <a:pt x="44160" y="76756"/>
                  </a:cubicBezTo>
                  <a:cubicBezTo>
                    <a:pt x="44160" y="76756"/>
                    <a:pt x="44160" y="76756"/>
                    <a:pt x="44160" y="74594"/>
                  </a:cubicBezTo>
                  <a:cubicBezTo>
                    <a:pt x="50880" y="96756"/>
                    <a:pt x="70080" y="120000"/>
                    <a:pt x="120000" y="120000"/>
                  </a:cubicBezTo>
                  <a:cubicBezTo>
                    <a:pt x="120000" y="26486"/>
                    <a:pt x="120000" y="26486"/>
                    <a:pt x="120000" y="26486"/>
                  </a:cubicBezTo>
                  <a:close/>
                </a:path>
              </a:pathLst>
            </a:custGeom>
            <a:solidFill>
              <a:srgbClr val="603813"/>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sp>
        <p:nvSpPr>
          <p:cNvPr id="50" name="Slide Number Placeholder 49"/>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12</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1"/>
                                        </p:tgtEl>
                                        <p:attrNameLst>
                                          <p:attrName>style.visibility</p:attrName>
                                        </p:attrNameLst>
                                      </p:cBhvr>
                                      <p:to>
                                        <p:strVal val="visible"/>
                                      </p:to>
                                    </p:set>
                                    <p:animEffect transition="in" filter="fade">
                                      <p:cBhvr>
                                        <p:cTn id="7" dur="500"/>
                                        <p:tgtEl>
                                          <p:spTgt spid="481"/>
                                        </p:tgtEl>
                                      </p:cBhvr>
                                    </p:animEffect>
                                  </p:childTnLst>
                                </p:cTn>
                              </p:par>
                            </p:childTnLst>
                          </p:cTn>
                        </p:par>
                        <p:par>
                          <p:cTn id="8" fill="hold">
                            <p:stCondLst>
                              <p:cond delay="500"/>
                            </p:stCondLst>
                            <p:childTnLst>
                              <p:par>
                                <p:cTn id="9" presetID="10" presetClass="entr" presetSubtype="0" fill="hold" nodeType="afterEffect">
                                  <p:stCondLst>
                                    <p:cond delay="1800"/>
                                  </p:stCondLst>
                                  <p:childTnLst>
                                    <p:set>
                                      <p:cBhvr>
                                        <p:cTn id="10" dur="1" fill="hold">
                                          <p:stCondLst>
                                            <p:cond delay="0"/>
                                          </p:stCondLst>
                                        </p:cTn>
                                        <p:tgtEl>
                                          <p:spTgt spid="476"/>
                                        </p:tgtEl>
                                        <p:attrNameLst>
                                          <p:attrName>style.visibility</p:attrName>
                                        </p:attrNameLst>
                                      </p:cBhvr>
                                      <p:to>
                                        <p:strVal val="visible"/>
                                      </p:to>
                                    </p:set>
                                    <p:animEffect transition="in" filter="fade">
                                      <p:cBhvr>
                                        <p:cTn id="11" dur="3500"/>
                                        <p:tgtEl>
                                          <p:spTgt spid="476"/>
                                        </p:tgtEl>
                                      </p:cBhvr>
                                    </p:animEffect>
                                  </p:childTnLst>
                                </p:cTn>
                              </p:par>
                              <p:par>
                                <p:cTn id="12" presetID="10" presetClass="entr" presetSubtype="0" fill="hold" nodeType="withEffect">
                                  <p:stCondLst>
                                    <p:cond delay="5300"/>
                                  </p:stCondLst>
                                  <p:childTnLst>
                                    <p:set>
                                      <p:cBhvr>
                                        <p:cTn id="13" dur="1" fill="hold">
                                          <p:stCondLst>
                                            <p:cond delay="0"/>
                                          </p:stCondLst>
                                        </p:cTn>
                                        <p:tgtEl>
                                          <p:spTgt spid="477"/>
                                        </p:tgtEl>
                                        <p:attrNameLst>
                                          <p:attrName>style.visibility</p:attrName>
                                        </p:attrNameLst>
                                      </p:cBhvr>
                                      <p:to>
                                        <p:strVal val="visible"/>
                                      </p:to>
                                    </p:set>
                                    <p:animEffect transition="in" filter="fade">
                                      <p:cBhvr>
                                        <p:cTn id="14" dur="600"/>
                                        <p:tgtEl>
                                          <p:spTgt spid="477"/>
                                        </p:tgtEl>
                                      </p:cBhvr>
                                    </p:animEffect>
                                  </p:childTnLst>
                                </p:cTn>
                              </p:par>
                              <p:par>
                                <p:cTn id="15" presetID="10" presetClass="exit" presetSubtype="0" fill="hold" nodeType="withEffect">
                                  <p:stCondLst>
                                    <p:cond delay="5700"/>
                                  </p:stCondLst>
                                  <p:childTnLst>
                                    <p:animEffect transition="out" filter="fade">
                                      <p:cBhvr>
                                        <p:cTn id="16" dur="500"/>
                                        <p:tgtEl>
                                          <p:spTgt spid="484"/>
                                        </p:tgtEl>
                                      </p:cBhvr>
                                    </p:animEffect>
                                    <p:set>
                                      <p:cBhvr>
                                        <p:cTn id="17" dur="1" fill="hold">
                                          <p:stCondLst>
                                            <p:cond delay="500"/>
                                          </p:stCondLst>
                                        </p:cTn>
                                        <p:tgtEl>
                                          <p:spTgt spid="484"/>
                                        </p:tgtEl>
                                        <p:attrNameLst>
                                          <p:attrName>style.visibility</p:attrName>
                                        </p:attrNameLst>
                                      </p:cBhvr>
                                      <p:to>
                                        <p:strVal val="hidden"/>
                                      </p:to>
                                    </p:set>
                                  </p:childTnLst>
                                </p:cTn>
                              </p:par>
                              <p:par>
                                <p:cTn id="18" presetID="10" presetClass="entr" presetSubtype="0" fill="hold" nodeType="withEffect">
                                  <p:stCondLst>
                                    <p:cond delay="5800"/>
                                  </p:stCondLst>
                                  <p:childTnLst>
                                    <p:set>
                                      <p:cBhvr>
                                        <p:cTn id="19" dur="1" fill="hold">
                                          <p:stCondLst>
                                            <p:cond delay="0"/>
                                          </p:stCondLst>
                                        </p:cTn>
                                        <p:tgtEl>
                                          <p:spTgt spid="501"/>
                                        </p:tgtEl>
                                        <p:attrNameLst>
                                          <p:attrName>style.visibility</p:attrName>
                                        </p:attrNameLst>
                                      </p:cBhvr>
                                      <p:to>
                                        <p:strVal val="visible"/>
                                      </p:to>
                                    </p:set>
                                    <p:animEffect transition="in" filter="fade">
                                      <p:cBhvr>
                                        <p:cTn id="20" dur="500"/>
                                        <p:tgtEl>
                                          <p:spTgt spid="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pSp>
        <p:nvGrpSpPr>
          <p:cNvPr id="522" name="Shape 522"/>
          <p:cNvGrpSpPr/>
          <p:nvPr/>
        </p:nvGrpSpPr>
        <p:grpSpPr>
          <a:xfrm>
            <a:off x="2216352" y="4446098"/>
            <a:ext cx="1587701" cy="374903"/>
            <a:chOff x="2955134" y="4637483"/>
            <a:chExt cx="2116935" cy="499871"/>
          </a:xfrm>
        </p:grpSpPr>
        <p:cxnSp>
          <p:nvCxnSpPr>
            <p:cNvPr id="523" name="Shape 523"/>
            <p:cNvCxnSpPr/>
            <p:nvPr/>
          </p:nvCxnSpPr>
          <p:spPr>
            <a:xfrm>
              <a:off x="2955134" y="4637483"/>
              <a:ext cx="2116935" cy="0"/>
            </a:xfrm>
            <a:prstGeom prst="straightConnector1">
              <a:avLst/>
            </a:prstGeom>
            <a:noFill/>
            <a:ln w="127000" cap="rnd" cmpd="sng">
              <a:solidFill>
                <a:srgbClr val="BFBFBF"/>
              </a:solidFill>
              <a:prstDash val="solid"/>
              <a:miter lim="800000"/>
              <a:headEnd type="none" w="med" len="med"/>
              <a:tailEnd type="none" w="med" len="med"/>
            </a:ln>
          </p:spPr>
        </p:cxnSp>
        <p:cxnSp>
          <p:nvCxnSpPr>
            <p:cNvPr id="524" name="Shape 524"/>
            <p:cNvCxnSpPr/>
            <p:nvPr/>
          </p:nvCxnSpPr>
          <p:spPr>
            <a:xfrm rot="10800000">
              <a:off x="2955134" y="4637485"/>
              <a:ext cx="0" cy="499870"/>
            </a:xfrm>
            <a:prstGeom prst="straightConnector1">
              <a:avLst/>
            </a:prstGeom>
            <a:noFill/>
            <a:ln w="127000" cap="rnd" cmpd="sng">
              <a:solidFill>
                <a:srgbClr val="BFBFBF"/>
              </a:solidFill>
              <a:prstDash val="solid"/>
              <a:miter lim="800000"/>
              <a:headEnd type="none" w="med" len="med"/>
              <a:tailEnd type="none" w="med" len="med"/>
            </a:ln>
          </p:spPr>
        </p:cxnSp>
      </p:grpSp>
      <p:cxnSp>
        <p:nvCxnSpPr>
          <p:cNvPr id="525" name="Shape 525"/>
          <p:cNvCxnSpPr/>
          <p:nvPr/>
        </p:nvCxnSpPr>
        <p:spPr>
          <a:xfrm>
            <a:off x="628650" y="4820998"/>
            <a:ext cx="1587701" cy="0"/>
          </a:xfrm>
          <a:prstGeom prst="straightConnector1">
            <a:avLst/>
          </a:prstGeom>
          <a:noFill/>
          <a:ln w="127000" cap="rnd" cmpd="sng">
            <a:solidFill>
              <a:srgbClr val="BFBFBF"/>
            </a:solidFill>
            <a:prstDash val="solid"/>
            <a:miter lim="800000"/>
            <a:headEnd type="none" w="med" len="med"/>
            <a:tailEnd type="none" w="med" len="med"/>
          </a:ln>
        </p:spPr>
      </p:cxnSp>
      <p:grpSp>
        <p:nvGrpSpPr>
          <p:cNvPr id="526" name="Shape 526"/>
          <p:cNvGrpSpPr/>
          <p:nvPr/>
        </p:nvGrpSpPr>
        <p:grpSpPr>
          <a:xfrm>
            <a:off x="3804054" y="4071195"/>
            <a:ext cx="1587701" cy="374903"/>
            <a:chOff x="2955134" y="4637483"/>
            <a:chExt cx="2116935" cy="499871"/>
          </a:xfrm>
        </p:grpSpPr>
        <p:cxnSp>
          <p:nvCxnSpPr>
            <p:cNvPr id="527" name="Shape 527"/>
            <p:cNvCxnSpPr/>
            <p:nvPr/>
          </p:nvCxnSpPr>
          <p:spPr>
            <a:xfrm>
              <a:off x="2955134" y="4637483"/>
              <a:ext cx="2116935" cy="0"/>
            </a:xfrm>
            <a:prstGeom prst="straightConnector1">
              <a:avLst/>
            </a:prstGeom>
            <a:noFill/>
            <a:ln w="127000" cap="rnd" cmpd="sng">
              <a:solidFill>
                <a:srgbClr val="BFBFBF"/>
              </a:solidFill>
              <a:prstDash val="solid"/>
              <a:miter lim="800000"/>
              <a:headEnd type="none" w="med" len="med"/>
              <a:tailEnd type="none" w="med" len="med"/>
            </a:ln>
          </p:spPr>
        </p:cxnSp>
        <p:cxnSp>
          <p:nvCxnSpPr>
            <p:cNvPr id="528" name="Shape 528"/>
            <p:cNvCxnSpPr/>
            <p:nvPr/>
          </p:nvCxnSpPr>
          <p:spPr>
            <a:xfrm rot="10800000">
              <a:off x="2955134" y="4637485"/>
              <a:ext cx="0" cy="499870"/>
            </a:xfrm>
            <a:prstGeom prst="straightConnector1">
              <a:avLst/>
            </a:prstGeom>
            <a:noFill/>
            <a:ln w="127000" cap="rnd" cmpd="sng">
              <a:solidFill>
                <a:srgbClr val="BFBFBF"/>
              </a:solidFill>
              <a:prstDash val="solid"/>
              <a:miter lim="800000"/>
              <a:headEnd type="none" w="med" len="med"/>
              <a:tailEnd type="none" w="med" len="med"/>
            </a:ln>
          </p:spPr>
        </p:cxnSp>
      </p:grpSp>
      <p:grpSp>
        <p:nvGrpSpPr>
          <p:cNvPr id="529" name="Shape 529"/>
          <p:cNvGrpSpPr/>
          <p:nvPr/>
        </p:nvGrpSpPr>
        <p:grpSpPr>
          <a:xfrm>
            <a:off x="5391754" y="3696292"/>
            <a:ext cx="1587701" cy="374903"/>
            <a:chOff x="2955134" y="4637483"/>
            <a:chExt cx="2116935" cy="499871"/>
          </a:xfrm>
        </p:grpSpPr>
        <p:cxnSp>
          <p:nvCxnSpPr>
            <p:cNvPr id="530" name="Shape 530"/>
            <p:cNvCxnSpPr/>
            <p:nvPr/>
          </p:nvCxnSpPr>
          <p:spPr>
            <a:xfrm>
              <a:off x="2955134" y="4637483"/>
              <a:ext cx="2116935" cy="0"/>
            </a:xfrm>
            <a:prstGeom prst="straightConnector1">
              <a:avLst/>
            </a:prstGeom>
            <a:noFill/>
            <a:ln w="127000" cap="rnd" cmpd="sng">
              <a:solidFill>
                <a:srgbClr val="BFBFBF"/>
              </a:solidFill>
              <a:prstDash val="solid"/>
              <a:miter lim="800000"/>
              <a:headEnd type="none" w="med" len="med"/>
              <a:tailEnd type="none" w="med" len="med"/>
            </a:ln>
          </p:spPr>
        </p:cxnSp>
        <p:cxnSp>
          <p:nvCxnSpPr>
            <p:cNvPr id="531" name="Shape 531"/>
            <p:cNvCxnSpPr/>
            <p:nvPr/>
          </p:nvCxnSpPr>
          <p:spPr>
            <a:xfrm rot="10800000">
              <a:off x="2955134" y="4637485"/>
              <a:ext cx="0" cy="499870"/>
            </a:xfrm>
            <a:prstGeom prst="straightConnector1">
              <a:avLst/>
            </a:prstGeom>
            <a:noFill/>
            <a:ln w="127000" cap="rnd" cmpd="sng">
              <a:solidFill>
                <a:srgbClr val="BFBFBF"/>
              </a:solidFill>
              <a:prstDash val="solid"/>
              <a:miter lim="800000"/>
              <a:headEnd type="none" w="med" len="med"/>
              <a:tailEnd type="none" w="med" len="med"/>
            </a:ln>
          </p:spPr>
        </p:cxnSp>
      </p:grpSp>
      <p:grpSp>
        <p:nvGrpSpPr>
          <p:cNvPr id="532" name="Shape 532"/>
          <p:cNvGrpSpPr/>
          <p:nvPr/>
        </p:nvGrpSpPr>
        <p:grpSpPr>
          <a:xfrm>
            <a:off x="6979455" y="3321388"/>
            <a:ext cx="1587701" cy="374903"/>
            <a:chOff x="2955134" y="4637483"/>
            <a:chExt cx="2116935" cy="499871"/>
          </a:xfrm>
        </p:grpSpPr>
        <p:cxnSp>
          <p:nvCxnSpPr>
            <p:cNvPr id="533" name="Shape 533"/>
            <p:cNvCxnSpPr/>
            <p:nvPr/>
          </p:nvCxnSpPr>
          <p:spPr>
            <a:xfrm>
              <a:off x="2955134" y="4637483"/>
              <a:ext cx="2116935" cy="0"/>
            </a:xfrm>
            <a:prstGeom prst="straightConnector1">
              <a:avLst/>
            </a:prstGeom>
            <a:noFill/>
            <a:ln w="127000" cap="rnd" cmpd="sng">
              <a:solidFill>
                <a:srgbClr val="BFBFBF"/>
              </a:solidFill>
              <a:prstDash val="solid"/>
              <a:miter lim="800000"/>
              <a:headEnd type="none" w="med" len="med"/>
              <a:tailEnd type="none" w="med" len="med"/>
            </a:ln>
          </p:spPr>
        </p:cxnSp>
        <p:cxnSp>
          <p:nvCxnSpPr>
            <p:cNvPr id="534" name="Shape 534"/>
            <p:cNvCxnSpPr/>
            <p:nvPr/>
          </p:nvCxnSpPr>
          <p:spPr>
            <a:xfrm rot="10800000">
              <a:off x="2955134" y="4637485"/>
              <a:ext cx="0" cy="499870"/>
            </a:xfrm>
            <a:prstGeom prst="straightConnector1">
              <a:avLst/>
            </a:prstGeom>
            <a:noFill/>
            <a:ln w="127000" cap="rnd" cmpd="sng">
              <a:solidFill>
                <a:srgbClr val="BFBFBF"/>
              </a:solidFill>
              <a:prstDash val="solid"/>
              <a:miter lim="800000"/>
              <a:headEnd type="none" w="med" len="med"/>
              <a:tailEnd type="none" w="med" len="med"/>
            </a:ln>
          </p:spPr>
        </p:cxnSp>
      </p:grpSp>
      <p:sp>
        <p:nvSpPr>
          <p:cNvPr id="535" name="Shape 535"/>
          <p:cNvSpPr txBox="1"/>
          <p:nvPr/>
        </p:nvSpPr>
        <p:spPr>
          <a:xfrm>
            <a:off x="1077821" y="5001973"/>
            <a:ext cx="487953" cy="207749"/>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350" b="1">
                <a:solidFill>
                  <a:schemeClr val="dk1"/>
                </a:solidFill>
                <a:latin typeface="Calibri"/>
                <a:ea typeface="Calibri"/>
                <a:cs typeface="Calibri"/>
                <a:sym typeface="Calibri"/>
              </a:rPr>
              <a:t>Report</a:t>
            </a:r>
          </a:p>
        </p:txBody>
      </p:sp>
      <p:sp>
        <p:nvSpPr>
          <p:cNvPr id="536" name="Shape 536"/>
          <p:cNvSpPr txBox="1"/>
          <p:nvPr/>
        </p:nvSpPr>
        <p:spPr>
          <a:xfrm>
            <a:off x="2665523" y="4630478"/>
            <a:ext cx="779251" cy="207749"/>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350" b="1">
                <a:solidFill>
                  <a:schemeClr val="dk1"/>
                </a:solidFill>
                <a:latin typeface="Calibri"/>
                <a:ea typeface="Calibri"/>
                <a:cs typeface="Calibri"/>
                <a:sym typeface="Calibri"/>
              </a:rPr>
              <a:t>Investigate</a:t>
            </a:r>
          </a:p>
        </p:txBody>
      </p:sp>
      <p:sp>
        <p:nvSpPr>
          <p:cNvPr id="537" name="Shape 537"/>
          <p:cNvSpPr txBox="1"/>
          <p:nvPr/>
        </p:nvSpPr>
        <p:spPr>
          <a:xfrm>
            <a:off x="4253225" y="4258646"/>
            <a:ext cx="789640" cy="207749"/>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350" b="1">
                <a:solidFill>
                  <a:schemeClr val="dk1"/>
                </a:solidFill>
                <a:latin typeface="Calibri"/>
                <a:ea typeface="Calibri"/>
                <a:cs typeface="Calibri"/>
                <a:sym typeface="Calibri"/>
              </a:rPr>
              <a:t>Direct Care</a:t>
            </a:r>
          </a:p>
        </p:txBody>
      </p:sp>
      <p:sp>
        <p:nvSpPr>
          <p:cNvPr id="538" name="Shape 538"/>
          <p:cNvSpPr txBox="1"/>
          <p:nvPr/>
        </p:nvSpPr>
        <p:spPr>
          <a:xfrm>
            <a:off x="5840925" y="3895280"/>
            <a:ext cx="1267975" cy="207749"/>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350" b="1">
                <a:solidFill>
                  <a:schemeClr val="dk1"/>
                </a:solidFill>
                <a:latin typeface="Calibri"/>
                <a:ea typeface="Calibri"/>
                <a:cs typeface="Calibri"/>
                <a:sym typeface="Calibri"/>
              </a:rPr>
              <a:t>Work Restrictions</a:t>
            </a:r>
          </a:p>
        </p:txBody>
      </p:sp>
      <p:sp>
        <p:nvSpPr>
          <p:cNvPr id="539" name="Shape 539"/>
          <p:cNvSpPr txBox="1"/>
          <p:nvPr/>
        </p:nvSpPr>
        <p:spPr>
          <a:xfrm>
            <a:off x="7428627" y="3547687"/>
            <a:ext cx="1421736" cy="207749"/>
          </a:xfrm>
          <a:prstGeom prst="rect">
            <a:avLst/>
          </a:prstGeom>
          <a:noFill/>
          <a:ln>
            <a:noFill/>
          </a:ln>
        </p:spPr>
        <p:txBody>
          <a:bodyPr wrap="square" lIns="0" tIns="0" rIns="0" bIns="0" anchor="t" anchorCtr="0">
            <a:noAutofit/>
          </a:bodyPr>
          <a:lstStyle/>
          <a:p>
            <a:pPr marL="0" marR="0" lvl="0" indent="0" algn="ctr" rtl="0">
              <a:spcBef>
                <a:spcPts val="0"/>
              </a:spcBef>
              <a:buSzPct val="25000"/>
              <a:buNone/>
            </a:pPr>
            <a:r>
              <a:rPr lang="en-US" sz="1350" b="1">
                <a:solidFill>
                  <a:schemeClr val="dk1"/>
                </a:solidFill>
                <a:latin typeface="Calibri"/>
                <a:ea typeface="Calibri"/>
                <a:cs typeface="Calibri"/>
                <a:sym typeface="Calibri"/>
              </a:rPr>
              <a:t>HR/Supervisor RTW</a:t>
            </a:r>
          </a:p>
        </p:txBody>
      </p:sp>
      <p:sp>
        <p:nvSpPr>
          <p:cNvPr id="540" name="Shape 540"/>
          <p:cNvSpPr txBox="1"/>
          <p:nvPr/>
        </p:nvSpPr>
        <p:spPr>
          <a:xfrm>
            <a:off x="614322" y="1546966"/>
            <a:ext cx="4575984" cy="1560684"/>
          </a:xfrm>
          <a:prstGeom prst="rect">
            <a:avLst/>
          </a:prstGeom>
          <a:noFill/>
          <a:ln>
            <a:noFill/>
          </a:ln>
        </p:spPr>
        <p:txBody>
          <a:bodyPr wrap="square" lIns="0" tIns="0" rIns="0" bIns="0" anchor="t" anchorCtr="0">
            <a:noAutofit/>
          </a:bodyPr>
          <a:lstStyle/>
          <a:p>
            <a:pPr marL="0" marR="0" lvl="0" indent="0" algn="l" rtl="0">
              <a:spcBef>
                <a:spcPts val="0"/>
              </a:spcBef>
              <a:buNone/>
            </a:pPr>
            <a:endParaRPr sz="975" b="1">
              <a:solidFill>
                <a:schemeClr val="dk1"/>
              </a:solidFill>
              <a:latin typeface="Calibri"/>
              <a:ea typeface="Calibri"/>
              <a:cs typeface="Calibri"/>
              <a:sym typeface="Calibri"/>
            </a:endParaRPr>
          </a:p>
          <a:p>
            <a:pPr marL="0" marR="0" lvl="0" indent="0" algn="l" rtl="0">
              <a:lnSpc>
                <a:spcPct val="58333"/>
              </a:lnSpc>
              <a:spcBef>
                <a:spcPts val="0"/>
              </a:spcBef>
              <a:buClr>
                <a:srgbClr val="595959"/>
              </a:buClr>
              <a:buSzPct val="100000"/>
              <a:buFont typeface="Arial"/>
              <a:buChar char="•"/>
            </a:pPr>
            <a:r>
              <a:rPr lang="en-US" sz="1800" b="1">
                <a:solidFill>
                  <a:srgbClr val="595959"/>
                </a:solidFill>
                <a:latin typeface="Calibri"/>
                <a:ea typeface="Calibri"/>
                <a:cs typeface="Calibri"/>
                <a:sym typeface="Calibri"/>
              </a:rPr>
              <a:t>Date of Injury</a:t>
            </a:r>
          </a:p>
          <a:p>
            <a:pPr marL="0" marR="0" lvl="0" indent="0" algn="l" rtl="0">
              <a:lnSpc>
                <a:spcPct val="58333"/>
              </a:lnSpc>
              <a:spcBef>
                <a:spcPts val="0"/>
              </a:spcBef>
              <a:buClr>
                <a:schemeClr val="dk1"/>
              </a:buClr>
              <a:buFont typeface="Arial"/>
              <a:buNone/>
            </a:pPr>
            <a:endParaRPr sz="1800" b="1">
              <a:solidFill>
                <a:srgbClr val="595959"/>
              </a:solidFill>
              <a:latin typeface="Calibri"/>
              <a:ea typeface="Calibri"/>
              <a:cs typeface="Calibri"/>
              <a:sym typeface="Calibri"/>
            </a:endParaRPr>
          </a:p>
          <a:p>
            <a:pPr marL="0" marR="0" lvl="0" indent="0" algn="l" rtl="0">
              <a:lnSpc>
                <a:spcPct val="58333"/>
              </a:lnSpc>
              <a:spcBef>
                <a:spcPts val="0"/>
              </a:spcBef>
              <a:buClr>
                <a:srgbClr val="595959"/>
              </a:buClr>
              <a:buSzPct val="100000"/>
              <a:buFont typeface="Arial"/>
              <a:buChar char="•"/>
            </a:pPr>
            <a:r>
              <a:rPr lang="en-US" sz="1800" b="1">
                <a:solidFill>
                  <a:srgbClr val="595959"/>
                </a:solidFill>
                <a:latin typeface="Calibri"/>
                <a:ea typeface="Calibri"/>
                <a:cs typeface="Calibri"/>
                <a:sym typeface="Calibri"/>
              </a:rPr>
              <a:t>Investigation/Accident Report</a:t>
            </a:r>
          </a:p>
          <a:p>
            <a:pPr marL="0" marR="0" lvl="0" indent="0" algn="l" rtl="0">
              <a:lnSpc>
                <a:spcPct val="58333"/>
              </a:lnSpc>
              <a:spcBef>
                <a:spcPts val="0"/>
              </a:spcBef>
              <a:buClr>
                <a:schemeClr val="dk1"/>
              </a:buClr>
              <a:buFont typeface="Arial"/>
              <a:buNone/>
            </a:pPr>
            <a:endParaRPr sz="1800" b="1">
              <a:solidFill>
                <a:srgbClr val="595959"/>
              </a:solidFill>
              <a:latin typeface="Calibri"/>
              <a:ea typeface="Calibri"/>
              <a:cs typeface="Calibri"/>
              <a:sym typeface="Calibri"/>
            </a:endParaRPr>
          </a:p>
          <a:p>
            <a:pPr marL="0" marR="0" lvl="0" indent="0" algn="l" rtl="0">
              <a:lnSpc>
                <a:spcPct val="58333"/>
              </a:lnSpc>
              <a:spcBef>
                <a:spcPts val="0"/>
              </a:spcBef>
              <a:buClr>
                <a:srgbClr val="595959"/>
              </a:buClr>
              <a:buSzPct val="100000"/>
              <a:buFont typeface="Arial"/>
              <a:buChar char="•"/>
            </a:pPr>
            <a:r>
              <a:rPr lang="en-US" sz="1800" b="1">
                <a:solidFill>
                  <a:srgbClr val="595959"/>
                </a:solidFill>
                <a:latin typeface="Calibri"/>
                <a:ea typeface="Calibri"/>
                <a:cs typeface="Calibri"/>
                <a:sym typeface="Calibri"/>
              </a:rPr>
              <a:t>Direct Medical Care</a:t>
            </a:r>
          </a:p>
          <a:p>
            <a:pPr marL="0" marR="0" lvl="0" indent="0" algn="l" rtl="0">
              <a:lnSpc>
                <a:spcPct val="58333"/>
              </a:lnSpc>
              <a:spcBef>
                <a:spcPts val="0"/>
              </a:spcBef>
              <a:buClr>
                <a:schemeClr val="dk1"/>
              </a:buClr>
              <a:buFont typeface="Arial"/>
              <a:buNone/>
            </a:pPr>
            <a:endParaRPr sz="1800" b="1">
              <a:solidFill>
                <a:srgbClr val="595959"/>
              </a:solidFill>
              <a:latin typeface="Calibri"/>
              <a:ea typeface="Calibri"/>
              <a:cs typeface="Calibri"/>
              <a:sym typeface="Calibri"/>
            </a:endParaRPr>
          </a:p>
          <a:p>
            <a:pPr marL="0" marR="0" lvl="0" indent="0" algn="l" rtl="0">
              <a:lnSpc>
                <a:spcPct val="58333"/>
              </a:lnSpc>
              <a:spcBef>
                <a:spcPts val="0"/>
              </a:spcBef>
              <a:buClr>
                <a:srgbClr val="595959"/>
              </a:buClr>
              <a:buSzPct val="100000"/>
              <a:buFont typeface="Arial"/>
              <a:buChar char="•"/>
            </a:pPr>
            <a:r>
              <a:rPr lang="en-US" sz="1800" b="1">
                <a:solidFill>
                  <a:srgbClr val="595959"/>
                </a:solidFill>
                <a:latin typeface="Calibri"/>
                <a:ea typeface="Calibri"/>
                <a:cs typeface="Calibri"/>
                <a:sym typeface="Calibri"/>
              </a:rPr>
              <a:t>Provider provides light duty work restrictions </a:t>
            </a:r>
          </a:p>
          <a:p>
            <a:pPr marL="0" marR="0" lvl="0" indent="0" algn="l" rtl="0">
              <a:lnSpc>
                <a:spcPct val="58333"/>
              </a:lnSpc>
              <a:spcBef>
                <a:spcPts val="0"/>
              </a:spcBef>
              <a:buNone/>
            </a:pPr>
            <a:endParaRPr sz="1800" b="1">
              <a:solidFill>
                <a:srgbClr val="595959"/>
              </a:solidFill>
              <a:latin typeface="Calibri"/>
              <a:ea typeface="Calibri"/>
              <a:cs typeface="Calibri"/>
              <a:sym typeface="Calibri"/>
            </a:endParaRPr>
          </a:p>
          <a:p>
            <a:pPr marL="0" marR="0" lvl="0" indent="0" algn="l" rtl="0">
              <a:lnSpc>
                <a:spcPct val="58333"/>
              </a:lnSpc>
              <a:spcBef>
                <a:spcPts val="0"/>
              </a:spcBef>
              <a:buClr>
                <a:srgbClr val="595959"/>
              </a:buClr>
              <a:buSzPct val="100000"/>
              <a:buFont typeface="Arial"/>
              <a:buChar char="•"/>
            </a:pPr>
            <a:r>
              <a:rPr lang="en-US" sz="1800" b="1">
                <a:solidFill>
                  <a:srgbClr val="595959"/>
                </a:solidFill>
                <a:latin typeface="Calibri"/>
                <a:ea typeface="Calibri"/>
                <a:cs typeface="Calibri"/>
                <a:sym typeface="Calibri"/>
              </a:rPr>
              <a:t>Return to the supervisor/HR </a:t>
            </a:r>
            <a:r>
              <a:rPr lang="en-US" sz="825" b="1">
                <a:solidFill>
                  <a:srgbClr val="595959"/>
                </a:solidFill>
                <a:latin typeface="Calibri"/>
                <a:ea typeface="Calibri"/>
                <a:cs typeface="Calibri"/>
                <a:sym typeface="Calibri"/>
              </a:rPr>
              <a:t/>
            </a:r>
            <a:br>
              <a:rPr lang="en-US" sz="825" b="1">
                <a:solidFill>
                  <a:srgbClr val="595959"/>
                </a:solidFill>
                <a:latin typeface="Calibri"/>
                <a:ea typeface="Calibri"/>
                <a:cs typeface="Calibri"/>
                <a:sym typeface="Calibri"/>
              </a:rPr>
            </a:br>
            <a:endParaRPr lang="en-US" sz="825" b="1">
              <a:solidFill>
                <a:srgbClr val="595959"/>
              </a:solidFill>
              <a:latin typeface="Calibri"/>
              <a:ea typeface="Calibri"/>
              <a:cs typeface="Calibri"/>
              <a:sym typeface="Calibri"/>
            </a:endParaRPr>
          </a:p>
        </p:txBody>
      </p:sp>
      <p:pic>
        <p:nvPicPr>
          <p:cNvPr id="541" name="Shape 541"/>
          <p:cNvPicPr preferRelativeResize="0"/>
          <p:nvPr/>
        </p:nvPicPr>
        <p:blipFill rotWithShape="1">
          <a:blip r:embed="rId3">
            <a:alphaModFix/>
          </a:blip>
          <a:srcRect/>
          <a:stretch/>
        </p:blipFill>
        <p:spPr>
          <a:xfrm>
            <a:off x="1323412" y="5314405"/>
            <a:ext cx="205250" cy="292444"/>
          </a:xfrm>
          <a:prstGeom prst="rect">
            <a:avLst/>
          </a:prstGeom>
          <a:noFill/>
          <a:ln>
            <a:noFill/>
          </a:ln>
        </p:spPr>
      </p:pic>
      <p:pic>
        <p:nvPicPr>
          <p:cNvPr id="542" name="Shape 542"/>
          <p:cNvPicPr preferRelativeResize="0"/>
          <p:nvPr/>
        </p:nvPicPr>
        <p:blipFill rotWithShape="1">
          <a:blip r:embed="rId4">
            <a:alphaModFix/>
          </a:blip>
          <a:srcRect/>
          <a:stretch/>
        </p:blipFill>
        <p:spPr>
          <a:xfrm>
            <a:off x="2863959" y="4917378"/>
            <a:ext cx="292444" cy="292444"/>
          </a:xfrm>
          <a:prstGeom prst="rect">
            <a:avLst/>
          </a:prstGeom>
          <a:noFill/>
          <a:ln>
            <a:noFill/>
          </a:ln>
        </p:spPr>
      </p:pic>
      <p:pic>
        <p:nvPicPr>
          <p:cNvPr id="543" name="Shape 543"/>
          <p:cNvPicPr preferRelativeResize="0"/>
          <p:nvPr/>
        </p:nvPicPr>
        <p:blipFill rotWithShape="1">
          <a:blip r:embed="rId5">
            <a:alphaModFix/>
          </a:blip>
          <a:srcRect/>
          <a:stretch/>
        </p:blipFill>
        <p:spPr>
          <a:xfrm>
            <a:off x="4459667" y="4495646"/>
            <a:ext cx="292444" cy="287234"/>
          </a:xfrm>
          <a:prstGeom prst="rect">
            <a:avLst/>
          </a:prstGeom>
          <a:noFill/>
          <a:ln>
            <a:noFill/>
          </a:ln>
        </p:spPr>
      </p:pic>
      <p:pic>
        <p:nvPicPr>
          <p:cNvPr id="544" name="Shape 544"/>
          <p:cNvPicPr preferRelativeResize="0"/>
          <p:nvPr/>
        </p:nvPicPr>
        <p:blipFill rotWithShape="1">
          <a:blip r:embed="rId6">
            <a:alphaModFix/>
          </a:blip>
          <a:srcRect/>
          <a:stretch/>
        </p:blipFill>
        <p:spPr>
          <a:xfrm>
            <a:off x="6049810" y="4148839"/>
            <a:ext cx="287234" cy="292444"/>
          </a:xfrm>
          <a:prstGeom prst="rect">
            <a:avLst/>
          </a:prstGeom>
          <a:noFill/>
          <a:ln>
            <a:noFill/>
          </a:ln>
        </p:spPr>
      </p:pic>
      <p:pic>
        <p:nvPicPr>
          <p:cNvPr id="545" name="Shape 545"/>
          <p:cNvPicPr preferRelativeResize="0"/>
          <p:nvPr/>
        </p:nvPicPr>
        <p:blipFill rotWithShape="1">
          <a:blip r:embed="rId7">
            <a:alphaModFix/>
          </a:blip>
          <a:srcRect/>
          <a:stretch/>
        </p:blipFill>
        <p:spPr>
          <a:xfrm>
            <a:off x="7646279" y="3794994"/>
            <a:ext cx="292444" cy="292444"/>
          </a:xfrm>
          <a:prstGeom prst="rect">
            <a:avLst/>
          </a:prstGeom>
          <a:noFill/>
          <a:ln>
            <a:noFill/>
          </a:ln>
        </p:spPr>
      </p:pic>
      <p:pic>
        <p:nvPicPr>
          <p:cNvPr id="546" name="Shape 546"/>
          <p:cNvPicPr preferRelativeResize="0"/>
          <p:nvPr/>
        </p:nvPicPr>
        <p:blipFill rotWithShape="1">
          <a:blip r:embed="rId8">
            <a:alphaModFix/>
          </a:blip>
          <a:srcRect/>
          <a:stretch/>
        </p:blipFill>
        <p:spPr>
          <a:xfrm>
            <a:off x="2420757" y="3244325"/>
            <a:ext cx="344427" cy="1161145"/>
          </a:xfrm>
          <a:prstGeom prst="rect">
            <a:avLst/>
          </a:prstGeom>
          <a:noFill/>
          <a:ln>
            <a:noFill/>
          </a:ln>
        </p:spPr>
      </p:pic>
      <p:pic>
        <p:nvPicPr>
          <p:cNvPr id="547" name="Shape 547"/>
          <p:cNvPicPr preferRelativeResize="0"/>
          <p:nvPr/>
        </p:nvPicPr>
        <p:blipFill rotWithShape="1">
          <a:blip r:embed="rId9">
            <a:alphaModFix/>
          </a:blip>
          <a:srcRect/>
          <a:stretch/>
        </p:blipFill>
        <p:spPr>
          <a:xfrm>
            <a:off x="782106" y="3645533"/>
            <a:ext cx="416533" cy="1131285"/>
          </a:xfrm>
          <a:prstGeom prst="rect">
            <a:avLst/>
          </a:prstGeom>
          <a:noFill/>
          <a:ln>
            <a:noFill/>
          </a:ln>
        </p:spPr>
      </p:pic>
      <p:pic>
        <p:nvPicPr>
          <p:cNvPr id="548" name="Shape 548"/>
          <p:cNvPicPr preferRelativeResize="0"/>
          <p:nvPr/>
        </p:nvPicPr>
        <p:blipFill rotWithShape="1">
          <a:blip r:embed="rId10">
            <a:alphaModFix/>
          </a:blip>
          <a:srcRect/>
          <a:stretch/>
        </p:blipFill>
        <p:spPr>
          <a:xfrm>
            <a:off x="5543696" y="2484475"/>
            <a:ext cx="341520" cy="1159410"/>
          </a:xfrm>
          <a:prstGeom prst="rect">
            <a:avLst/>
          </a:prstGeom>
          <a:noFill/>
          <a:ln>
            <a:noFill/>
          </a:ln>
        </p:spPr>
      </p:pic>
      <p:pic>
        <p:nvPicPr>
          <p:cNvPr id="549" name="Shape 549"/>
          <p:cNvPicPr preferRelativeResize="0"/>
          <p:nvPr/>
        </p:nvPicPr>
        <p:blipFill rotWithShape="1">
          <a:blip r:embed="rId11">
            <a:alphaModFix/>
          </a:blip>
          <a:srcRect/>
          <a:stretch/>
        </p:blipFill>
        <p:spPr>
          <a:xfrm>
            <a:off x="7074978" y="2102726"/>
            <a:ext cx="397830" cy="1176358"/>
          </a:xfrm>
          <a:prstGeom prst="rect">
            <a:avLst/>
          </a:prstGeom>
          <a:noFill/>
          <a:ln>
            <a:noFill/>
          </a:ln>
        </p:spPr>
      </p:pic>
      <p:pic>
        <p:nvPicPr>
          <p:cNvPr id="550" name="Shape 550"/>
          <p:cNvPicPr preferRelativeResize="0"/>
          <p:nvPr/>
        </p:nvPicPr>
        <p:blipFill rotWithShape="1">
          <a:blip r:embed="rId12">
            <a:alphaModFix/>
          </a:blip>
          <a:srcRect/>
          <a:stretch/>
        </p:blipFill>
        <p:spPr>
          <a:xfrm>
            <a:off x="4021139" y="2796408"/>
            <a:ext cx="324019" cy="1231058"/>
          </a:xfrm>
          <a:prstGeom prst="rect">
            <a:avLst/>
          </a:prstGeom>
          <a:noFill/>
          <a:ln>
            <a:noFill/>
          </a:ln>
        </p:spPr>
      </p:pic>
      <p:sp>
        <p:nvSpPr>
          <p:cNvPr id="551" name="Shape 551"/>
          <p:cNvSpPr txBox="1"/>
          <p:nvPr/>
        </p:nvSpPr>
        <p:spPr>
          <a:xfrm>
            <a:off x="442983" y="728504"/>
            <a:ext cx="1952555" cy="623248"/>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buClr>
                <a:srgbClr val="0C0C0C"/>
              </a:buClr>
              <a:buSzPct val="25000"/>
              <a:buFont typeface="Calibri"/>
              <a:buNone/>
            </a:pPr>
            <a:r>
              <a:rPr lang="en-US" sz="2250" b="1" cap="none">
                <a:solidFill>
                  <a:srgbClr val="0C0C0C"/>
                </a:solidFill>
                <a:latin typeface="Calibri"/>
                <a:ea typeface="Calibri"/>
                <a:cs typeface="Calibri"/>
                <a:sym typeface="Calibri"/>
              </a:rPr>
              <a:t>NOW BACK TO WORK!</a:t>
            </a:r>
          </a:p>
        </p:txBody>
      </p:sp>
      <p:sp>
        <p:nvSpPr>
          <p:cNvPr id="552" name="Shape 552"/>
          <p:cNvSpPr/>
          <p:nvPr/>
        </p:nvSpPr>
        <p:spPr>
          <a:xfrm>
            <a:off x="427697" y="521293"/>
            <a:ext cx="2324048" cy="1072707"/>
          </a:xfrm>
          <a:prstGeom prst="rightArrowCallout">
            <a:avLst>
              <a:gd name="adj1" fmla="val 34624"/>
              <a:gd name="adj2" fmla="val 38471"/>
              <a:gd name="adj3" fmla="val 37845"/>
              <a:gd name="adj4" fmla="val 89685"/>
            </a:avLst>
          </a:prstGeom>
          <a:no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350">
              <a:solidFill>
                <a:schemeClr val="lt1"/>
              </a:solidFill>
              <a:latin typeface="Calibri"/>
              <a:ea typeface="Calibri"/>
              <a:cs typeface="Calibri"/>
              <a:sym typeface="Calibri"/>
            </a:endParaRPr>
          </a:p>
        </p:txBody>
      </p:sp>
      <p:sp>
        <p:nvSpPr>
          <p:cNvPr id="553" name="Shape 553"/>
          <p:cNvSpPr/>
          <p:nvPr/>
        </p:nvSpPr>
        <p:spPr>
          <a:xfrm>
            <a:off x="9373025" y="1089170"/>
            <a:ext cx="2514599" cy="568489"/>
          </a:xfrm>
          <a:prstGeom prst="wedgeRectCallout">
            <a:avLst>
              <a:gd name="adj1" fmla="val 68848"/>
              <a:gd name="adj2" fmla="val 137864"/>
            </a:avLst>
          </a:prstGeom>
          <a:solidFill>
            <a:schemeClr val="dk1"/>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1125" b="1">
                <a:solidFill>
                  <a:schemeClr val="lt1"/>
                </a:solidFill>
                <a:latin typeface="Calibri"/>
                <a:ea typeface="Calibri"/>
                <a:cs typeface="Calibri"/>
                <a:sym typeface="Calibri"/>
              </a:rPr>
              <a:t>NOTE: THESE PEOPLE CAN BE REPLACED IF YOU WISH AS WELL AS THE ICONS.</a:t>
            </a:r>
          </a:p>
        </p:txBody>
      </p:sp>
      <p:sp>
        <p:nvSpPr>
          <p:cNvPr id="34" name="Slide Number Placeholder 3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13</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500"/>
                                        <p:tgtEl>
                                          <p:spTgt spid="525"/>
                                        </p:tgtEl>
                                      </p:cBhvr>
                                    </p:animEffect>
                                  </p:childTnLst>
                                </p:cTn>
                              </p:par>
                              <p:par>
                                <p:cTn id="8" presetID="23" presetClass="entr" presetSubtype="16" fill="hold" nodeType="withEffect">
                                  <p:stCondLst>
                                    <p:cond delay="700"/>
                                  </p:stCondLst>
                                  <p:childTnLst>
                                    <p:set>
                                      <p:cBhvr>
                                        <p:cTn id="9" dur="1" fill="hold">
                                          <p:stCondLst>
                                            <p:cond delay="0"/>
                                          </p:stCondLst>
                                        </p:cTn>
                                        <p:tgtEl>
                                          <p:spTgt spid="547"/>
                                        </p:tgtEl>
                                        <p:attrNameLst>
                                          <p:attrName>style.visibility</p:attrName>
                                        </p:attrNameLst>
                                      </p:cBhvr>
                                      <p:to>
                                        <p:strVal val="visible"/>
                                      </p:to>
                                    </p:set>
                                    <p:anim calcmode="lin" valueType="num">
                                      <p:cBhvr additive="base">
                                        <p:cTn id="10" dur="500"/>
                                        <p:tgtEl>
                                          <p:spTgt spid="547"/>
                                        </p:tgtEl>
                                        <p:attrNameLst>
                                          <p:attrName>ppt_w</p:attrName>
                                        </p:attrNameLst>
                                      </p:cBhvr>
                                      <p:tavLst>
                                        <p:tav tm="0">
                                          <p:val>
                                            <p:strVal val="0"/>
                                          </p:val>
                                        </p:tav>
                                        <p:tav tm="100000">
                                          <p:val>
                                            <p:strVal val="#ppt_w"/>
                                          </p:val>
                                        </p:tav>
                                      </p:tavLst>
                                    </p:anim>
                                    <p:anim calcmode="lin" valueType="num">
                                      <p:cBhvr additive="base">
                                        <p:cTn id="11" dur="500"/>
                                        <p:tgtEl>
                                          <p:spTgt spid="547"/>
                                        </p:tgtEl>
                                        <p:attrNameLst>
                                          <p:attrName>ppt_h</p:attrName>
                                        </p:attrNameLst>
                                      </p:cBhvr>
                                      <p:tavLst>
                                        <p:tav tm="0">
                                          <p:val>
                                            <p:strVal val="0"/>
                                          </p:val>
                                        </p:tav>
                                        <p:tav tm="100000">
                                          <p:val>
                                            <p:strVal val="#ppt_h"/>
                                          </p:val>
                                        </p:tav>
                                      </p:tavLst>
                                    </p:anim>
                                  </p:childTnLst>
                                </p:cTn>
                              </p:par>
                              <p:par>
                                <p:cTn id="12" presetID="10" presetClass="entr" presetSubtype="0" fill="hold" nodeType="withEffect">
                                  <p:stCondLst>
                                    <p:cond delay="700"/>
                                  </p:stCondLst>
                                  <p:childTnLst>
                                    <p:set>
                                      <p:cBhvr>
                                        <p:cTn id="13" dur="1" fill="hold">
                                          <p:stCondLst>
                                            <p:cond delay="0"/>
                                          </p:stCondLst>
                                        </p:cTn>
                                        <p:tgtEl>
                                          <p:spTgt spid="535"/>
                                        </p:tgtEl>
                                        <p:attrNameLst>
                                          <p:attrName>style.visibility</p:attrName>
                                        </p:attrNameLst>
                                      </p:cBhvr>
                                      <p:to>
                                        <p:strVal val="visible"/>
                                      </p:to>
                                    </p:set>
                                    <p:animEffect transition="in" filter="fade">
                                      <p:cBhvr>
                                        <p:cTn id="14" dur="500"/>
                                        <p:tgtEl>
                                          <p:spTgt spid="535"/>
                                        </p:tgtEl>
                                      </p:cBhvr>
                                    </p:animEffect>
                                  </p:childTnLst>
                                </p:cTn>
                              </p:par>
                              <p:par>
                                <p:cTn id="15" presetID="10" presetClass="entr" presetSubtype="0" fill="hold" nodeType="withEffect">
                                  <p:stCondLst>
                                    <p:cond delay="700"/>
                                  </p:stCondLst>
                                  <p:childTnLst>
                                    <p:set>
                                      <p:cBhvr>
                                        <p:cTn id="16" dur="1" fill="hold">
                                          <p:stCondLst>
                                            <p:cond delay="0"/>
                                          </p:stCondLst>
                                        </p:cTn>
                                        <p:tgtEl>
                                          <p:spTgt spid="541"/>
                                        </p:tgtEl>
                                        <p:attrNameLst>
                                          <p:attrName>style.visibility</p:attrName>
                                        </p:attrNameLst>
                                      </p:cBhvr>
                                      <p:to>
                                        <p:strVal val="visible"/>
                                      </p:to>
                                    </p:set>
                                    <p:animEffect transition="in" filter="fade">
                                      <p:cBhvr>
                                        <p:cTn id="17" dur="500"/>
                                        <p:tgtEl>
                                          <p:spTgt spid="541"/>
                                        </p:tgtEl>
                                      </p:cBhvr>
                                    </p:animEffect>
                                  </p:childTnLst>
                                </p:cTn>
                              </p:par>
                              <p:par>
                                <p:cTn id="18" presetID="10" presetClass="entr" presetSubtype="0" fill="hold" nodeType="withEffect">
                                  <p:stCondLst>
                                    <p:cond delay="1100"/>
                                  </p:stCondLst>
                                  <p:childTnLst>
                                    <p:set>
                                      <p:cBhvr>
                                        <p:cTn id="19" dur="1" fill="hold">
                                          <p:stCondLst>
                                            <p:cond delay="0"/>
                                          </p:stCondLst>
                                        </p:cTn>
                                        <p:tgtEl>
                                          <p:spTgt spid="522"/>
                                        </p:tgtEl>
                                        <p:attrNameLst>
                                          <p:attrName>style.visibility</p:attrName>
                                        </p:attrNameLst>
                                      </p:cBhvr>
                                      <p:to>
                                        <p:strVal val="visible"/>
                                      </p:to>
                                    </p:set>
                                    <p:animEffect transition="in" filter="fade">
                                      <p:cBhvr>
                                        <p:cTn id="20" dur="500"/>
                                        <p:tgtEl>
                                          <p:spTgt spid="522"/>
                                        </p:tgtEl>
                                      </p:cBhvr>
                                    </p:animEffect>
                                  </p:childTnLst>
                                </p:cTn>
                              </p:par>
                              <p:par>
                                <p:cTn id="21" presetID="23" presetClass="entr" presetSubtype="16" fill="hold" nodeType="withEffect">
                                  <p:stCondLst>
                                    <p:cond delay="1500"/>
                                  </p:stCondLst>
                                  <p:childTnLst>
                                    <p:set>
                                      <p:cBhvr>
                                        <p:cTn id="22" dur="1" fill="hold">
                                          <p:stCondLst>
                                            <p:cond delay="0"/>
                                          </p:stCondLst>
                                        </p:cTn>
                                        <p:tgtEl>
                                          <p:spTgt spid="546"/>
                                        </p:tgtEl>
                                        <p:attrNameLst>
                                          <p:attrName>style.visibility</p:attrName>
                                        </p:attrNameLst>
                                      </p:cBhvr>
                                      <p:to>
                                        <p:strVal val="visible"/>
                                      </p:to>
                                    </p:set>
                                    <p:anim calcmode="lin" valueType="num">
                                      <p:cBhvr additive="base">
                                        <p:cTn id="23" dur="500"/>
                                        <p:tgtEl>
                                          <p:spTgt spid="546"/>
                                        </p:tgtEl>
                                        <p:attrNameLst>
                                          <p:attrName>ppt_w</p:attrName>
                                        </p:attrNameLst>
                                      </p:cBhvr>
                                      <p:tavLst>
                                        <p:tav tm="0">
                                          <p:val>
                                            <p:strVal val="0"/>
                                          </p:val>
                                        </p:tav>
                                        <p:tav tm="100000">
                                          <p:val>
                                            <p:strVal val="#ppt_w"/>
                                          </p:val>
                                        </p:tav>
                                      </p:tavLst>
                                    </p:anim>
                                    <p:anim calcmode="lin" valueType="num">
                                      <p:cBhvr additive="base">
                                        <p:cTn id="24" dur="500"/>
                                        <p:tgtEl>
                                          <p:spTgt spid="546"/>
                                        </p:tgtEl>
                                        <p:attrNameLst>
                                          <p:attrName>ppt_h</p:attrName>
                                        </p:attrNameLst>
                                      </p:cBhvr>
                                      <p:tavLst>
                                        <p:tav tm="0">
                                          <p:val>
                                            <p:strVal val="0"/>
                                          </p:val>
                                        </p:tav>
                                        <p:tav tm="100000">
                                          <p:val>
                                            <p:strVal val="#ppt_h"/>
                                          </p:val>
                                        </p:tav>
                                      </p:tavLst>
                                    </p:anim>
                                  </p:childTnLst>
                                </p:cTn>
                              </p:par>
                              <p:par>
                                <p:cTn id="25" presetID="10" presetClass="entr" presetSubtype="0" fill="hold" nodeType="withEffect">
                                  <p:stCondLst>
                                    <p:cond delay="1500"/>
                                  </p:stCondLst>
                                  <p:childTnLst>
                                    <p:set>
                                      <p:cBhvr>
                                        <p:cTn id="26" dur="1" fill="hold">
                                          <p:stCondLst>
                                            <p:cond delay="0"/>
                                          </p:stCondLst>
                                        </p:cTn>
                                        <p:tgtEl>
                                          <p:spTgt spid="536"/>
                                        </p:tgtEl>
                                        <p:attrNameLst>
                                          <p:attrName>style.visibility</p:attrName>
                                        </p:attrNameLst>
                                      </p:cBhvr>
                                      <p:to>
                                        <p:strVal val="visible"/>
                                      </p:to>
                                    </p:set>
                                    <p:animEffect transition="in" filter="fade">
                                      <p:cBhvr>
                                        <p:cTn id="27" dur="500"/>
                                        <p:tgtEl>
                                          <p:spTgt spid="536"/>
                                        </p:tgtEl>
                                      </p:cBhvr>
                                    </p:animEffect>
                                  </p:childTnLst>
                                </p:cTn>
                              </p:par>
                              <p:par>
                                <p:cTn id="28" presetID="10" presetClass="entr" presetSubtype="0" fill="hold" nodeType="withEffect">
                                  <p:stCondLst>
                                    <p:cond delay="1500"/>
                                  </p:stCondLst>
                                  <p:childTnLst>
                                    <p:set>
                                      <p:cBhvr>
                                        <p:cTn id="29" dur="1" fill="hold">
                                          <p:stCondLst>
                                            <p:cond delay="0"/>
                                          </p:stCondLst>
                                        </p:cTn>
                                        <p:tgtEl>
                                          <p:spTgt spid="542"/>
                                        </p:tgtEl>
                                        <p:attrNameLst>
                                          <p:attrName>style.visibility</p:attrName>
                                        </p:attrNameLst>
                                      </p:cBhvr>
                                      <p:to>
                                        <p:strVal val="visible"/>
                                      </p:to>
                                    </p:set>
                                    <p:animEffect transition="in" filter="fade">
                                      <p:cBhvr>
                                        <p:cTn id="30" dur="500"/>
                                        <p:tgtEl>
                                          <p:spTgt spid="542"/>
                                        </p:tgtEl>
                                      </p:cBhvr>
                                    </p:animEffect>
                                  </p:childTnLst>
                                </p:cTn>
                              </p:par>
                              <p:par>
                                <p:cTn id="31" presetID="10" presetClass="entr" presetSubtype="0" fill="hold" nodeType="withEffect">
                                  <p:stCondLst>
                                    <p:cond delay="2000"/>
                                  </p:stCondLst>
                                  <p:childTnLst>
                                    <p:set>
                                      <p:cBhvr>
                                        <p:cTn id="32" dur="1" fill="hold">
                                          <p:stCondLst>
                                            <p:cond delay="0"/>
                                          </p:stCondLst>
                                        </p:cTn>
                                        <p:tgtEl>
                                          <p:spTgt spid="526"/>
                                        </p:tgtEl>
                                        <p:attrNameLst>
                                          <p:attrName>style.visibility</p:attrName>
                                        </p:attrNameLst>
                                      </p:cBhvr>
                                      <p:to>
                                        <p:strVal val="visible"/>
                                      </p:to>
                                    </p:set>
                                    <p:animEffect transition="in" filter="fade">
                                      <p:cBhvr>
                                        <p:cTn id="33" dur="500"/>
                                        <p:tgtEl>
                                          <p:spTgt spid="526"/>
                                        </p:tgtEl>
                                      </p:cBhvr>
                                    </p:animEffect>
                                  </p:childTnLst>
                                </p:cTn>
                              </p:par>
                              <p:par>
                                <p:cTn id="34" presetID="23" presetClass="entr" presetSubtype="16" fill="hold" nodeType="withEffect">
                                  <p:stCondLst>
                                    <p:cond delay="2400"/>
                                  </p:stCondLst>
                                  <p:childTnLst>
                                    <p:set>
                                      <p:cBhvr>
                                        <p:cTn id="35" dur="1" fill="hold">
                                          <p:stCondLst>
                                            <p:cond delay="0"/>
                                          </p:stCondLst>
                                        </p:cTn>
                                        <p:tgtEl>
                                          <p:spTgt spid="550"/>
                                        </p:tgtEl>
                                        <p:attrNameLst>
                                          <p:attrName>style.visibility</p:attrName>
                                        </p:attrNameLst>
                                      </p:cBhvr>
                                      <p:to>
                                        <p:strVal val="visible"/>
                                      </p:to>
                                    </p:set>
                                    <p:anim calcmode="lin" valueType="num">
                                      <p:cBhvr additive="base">
                                        <p:cTn id="36" dur="500"/>
                                        <p:tgtEl>
                                          <p:spTgt spid="550"/>
                                        </p:tgtEl>
                                        <p:attrNameLst>
                                          <p:attrName>ppt_w</p:attrName>
                                        </p:attrNameLst>
                                      </p:cBhvr>
                                      <p:tavLst>
                                        <p:tav tm="0">
                                          <p:val>
                                            <p:strVal val="0"/>
                                          </p:val>
                                        </p:tav>
                                        <p:tav tm="100000">
                                          <p:val>
                                            <p:strVal val="#ppt_w"/>
                                          </p:val>
                                        </p:tav>
                                      </p:tavLst>
                                    </p:anim>
                                    <p:anim calcmode="lin" valueType="num">
                                      <p:cBhvr additive="base">
                                        <p:cTn id="37" dur="500"/>
                                        <p:tgtEl>
                                          <p:spTgt spid="550"/>
                                        </p:tgtEl>
                                        <p:attrNameLst>
                                          <p:attrName>ppt_h</p:attrName>
                                        </p:attrNameLst>
                                      </p:cBhvr>
                                      <p:tavLst>
                                        <p:tav tm="0">
                                          <p:val>
                                            <p:strVal val="0"/>
                                          </p:val>
                                        </p:tav>
                                        <p:tav tm="100000">
                                          <p:val>
                                            <p:strVal val="#ppt_h"/>
                                          </p:val>
                                        </p:tav>
                                      </p:tavLst>
                                    </p:anim>
                                  </p:childTnLst>
                                </p:cTn>
                              </p:par>
                              <p:par>
                                <p:cTn id="38" presetID="10" presetClass="entr" presetSubtype="0" fill="hold" nodeType="withEffect">
                                  <p:stCondLst>
                                    <p:cond delay="2400"/>
                                  </p:stCondLst>
                                  <p:childTnLst>
                                    <p:set>
                                      <p:cBhvr>
                                        <p:cTn id="39" dur="1" fill="hold">
                                          <p:stCondLst>
                                            <p:cond delay="0"/>
                                          </p:stCondLst>
                                        </p:cTn>
                                        <p:tgtEl>
                                          <p:spTgt spid="537"/>
                                        </p:tgtEl>
                                        <p:attrNameLst>
                                          <p:attrName>style.visibility</p:attrName>
                                        </p:attrNameLst>
                                      </p:cBhvr>
                                      <p:to>
                                        <p:strVal val="visible"/>
                                      </p:to>
                                    </p:set>
                                    <p:animEffect transition="in" filter="fade">
                                      <p:cBhvr>
                                        <p:cTn id="40" dur="500"/>
                                        <p:tgtEl>
                                          <p:spTgt spid="537"/>
                                        </p:tgtEl>
                                      </p:cBhvr>
                                    </p:animEffect>
                                  </p:childTnLst>
                                </p:cTn>
                              </p:par>
                              <p:par>
                                <p:cTn id="41" presetID="10" presetClass="entr" presetSubtype="0" fill="hold" nodeType="withEffect">
                                  <p:stCondLst>
                                    <p:cond delay="2400"/>
                                  </p:stCondLst>
                                  <p:childTnLst>
                                    <p:set>
                                      <p:cBhvr>
                                        <p:cTn id="42" dur="1" fill="hold">
                                          <p:stCondLst>
                                            <p:cond delay="0"/>
                                          </p:stCondLst>
                                        </p:cTn>
                                        <p:tgtEl>
                                          <p:spTgt spid="543"/>
                                        </p:tgtEl>
                                        <p:attrNameLst>
                                          <p:attrName>style.visibility</p:attrName>
                                        </p:attrNameLst>
                                      </p:cBhvr>
                                      <p:to>
                                        <p:strVal val="visible"/>
                                      </p:to>
                                    </p:set>
                                    <p:animEffect transition="in" filter="fade">
                                      <p:cBhvr>
                                        <p:cTn id="43" dur="500"/>
                                        <p:tgtEl>
                                          <p:spTgt spid="543"/>
                                        </p:tgtEl>
                                      </p:cBhvr>
                                    </p:animEffect>
                                  </p:childTnLst>
                                </p:cTn>
                              </p:par>
                              <p:par>
                                <p:cTn id="44" presetID="10" presetClass="entr" presetSubtype="0" fill="hold" nodeType="withEffect">
                                  <p:stCondLst>
                                    <p:cond delay="2900"/>
                                  </p:stCondLst>
                                  <p:childTnLst>
                                    <p:set>
                                      <p:cBhvr>
                                        <p:cTn id="45" dur="1" fill="hold">
                                          <p:stCondLst>
                                            <p:cond delay="0"/>
                                          </p:stCondLst>
                                        </p:cTn>
                                        <p:tgtEl>
                                          <p:spTgt spid="529"/>
                                        </p:tgtEl>
                                        <p:attrNameLst>
                                          <p:attrName>style.visibility</p:attrName>
                                        </p:attrNameLst>
                                      </p:cBhvr>
                                      <p:to>
                                        <p:strVal val="visible"/>
                                      </p:to>
                                    </p:set>
                                    <p:animEffect transition="in" filter="fade">
                                      <p:cBhvr>
                                        <p:cTn id="46" dur="500"/>
                                        <p:tgtEl>
                                          <p:spTgt spid="529"/>
                                        </p:tgtEl>
                                      </p:cBhvr>
                                    </p:animEffect>
                                  </p:childTnLst>
                                </p:cTn>
                              </p:par>
                              <p:par>
                                <p:cTn id="47" presetID="23" presetClass="entr" presetSubtype="16" fill="hold" nodeType="withEffect">
                                  <p:stCondLst>
                                    <p:cond delay="3400"/>
                                  </p:stCondLst>
                                  <p:childTnLst>
                                    <p:set>
                                      <p:cBhvr>
                                        <p:cTn id="48" dur="1" fill="hold">
                                          <p:stCondLst>
                                            <p:cond delay="0"/>
                                          </p:stCondLst>
                                        </p:cTn>
                                        <p:tgtEl>
                                          <p:spTgt spid="548"/>
                                        </p:tgtEl>
                                        <p:attrNameLst>
                                          <p:attrName>style.visibility</p:attrName>
                                        </p:attrNameLst>
                                      </p:cBhvr>
                                      <p:to>
                                        <p:strVal val="visible"/>
                                      </p:to>
                                    </p:set>
                                    <p:anim calcmode="lin" valueType="num">
                                      <p:cBhvr additive="base">
                                        <p:cTn id="49" dur="500"/>
                                        <p:tgtEl>
                                          <p:spTgt spid="548"/>
                                        </p:tgtEl>
                                        <p:attrNameLst>
                                          <p:attrName>ppt_w</p:attrName>
                                        </p:attrNameLst>
                                      </p:cBhvr>
                                      <p:tavLst>
                                        <p:tav tm="0">
                                          <p:val>
                                            <p:strVal val="0"/>
                                          </p:val>
                                        </p:tav>
                                        <p:tav tm="100000">
                                          <p:val>
                                            <p:strVal val="#ppt_w"/>
                                          </p:val>
                                        </p:tav>
                                      </p:tavLst>
                                    </p:anim>
                                    <p:anim calcmode="lin" valueType="num">
                                      <p:cBhvr additive="base">
                                        <p:cTn id="50" dur="500"/>
                                        <p:tgtEl>
                                          <p:spTgt spid="548"/>
                                        </p:tgtEl>
                                        <p:attrNameLst>
                                          <p:attrName>ppt_h</p:attrName>
                                        </p:attrNameLst>
                                      </p:cBhvr>
                                      <p:tavLst>
                                        <p:tav tm="0">
                                          <p:val>
                                            <p:strVal val="0"/>
                                          </p:val>
                                        </p:tav>
                                        <p:tav tm="100000">
                                          <p:val>
                                            <p:strVal val="#ppt_h"/>
                                          </p:val>
                                        </p:tav>
                                      </p:tavLst>
                                    </p:anim>
                                  </p:childTnLst>
                                </p:cTn>
                              </p:par>
                              <p:par>
                                <p:cTn id="51" presetID="10" presetClass="entr" presetSubtype="0" fill="hold" nodeType="withEffect">
                                  <p:stCondLst>
                                    <p:cond delay="3400"/>
                                  </p:stCondLst>
                                  <p:childTnLst>
                                    <p:set>
                                      <p:cBhvr>
                                        <p:cTn id="52" dur="1" fill="hold">
                                          <p:stCondLst>
                                            <p:cond delay="0"/>
                                          </p:stCondLst>
                                        </p:cTn>
                                        <p:tgtEl>
                                          <p:spTgt spid="538"/>
                                        </p:tgtEl>
                                        <p:attrNameLst>
                                          <p:attrName>style.visibility</p:attrName>
                                        </p:attrNameLst>
                                      </p:cBhvr>
                                      <p:to>
                                        <p:strVal val="visible"/>
                                      </p:to>
                                    </p:set>
                                    <p:animEffect transition="in" filter="fade">
                                      <p:cBhvr>
                                        <p:cTn id="53" dur="500"/>
                                        <p:tgtEl>
                                          <p:spTgt spid="538"/>
                                        </p:tgtEl>
                                      </p:cBhvr>
                                    </p:animEffect>
                                  </p:childTnLst>
                                </p:cTn>
                              </p:par>
                              <p:par>
                                <p:cTn id="54" presetID="10" presetClass="entr" presetSubtype="0" fill="hold" nodeType="withEffect">
                                  <p:stCondLst>
                                    <p:cond delay="3400"/>
                                  </p:stCondLst>
                                  <p:childTnLst>
                                    <p:set>
                                      <p:cBhvr>
                                        <p:cTn id="55" dur="1" fill="hold">
                                          <p:stCondLst>
                                            <p:cond delay="0"/>
                                          </p:stCondLst>
                                        </p:cTn>
                                        <p:tgtEl>
                                          <p:spTgt spid="544"/>
                                        </p:tgtEl>
                                        <p:attrNameLst>
                                          <p:attrName>style.visibility</p:attrName>
                                        </p:attrNameLst>
                                      </p:cBhvr>
                                      <p:to>
                                        <p:strVal val="visible"/>
                                      </p:to>
                                    </p:set>
                                    <p:animEffect transition="in" filter="fade">
                                      <p:cBhvr>
                                        <p:cTn id="56" dur="500"/>
                                        <p:tgtEl>
                                          <p:spTgt spid="544"/>
                                        </p:tgtEl>
                                      </p:cBhvr>
                                    </p:animEffect>
                                  </p:childTnLst>
                                </p:cTn>
                              </p:par>
                              <p:par>
                                <p:cTn id="57" presetID="10" presetClass="entr" presetSubtype="0" fill="hold" nodeType="withEffect">
                                  <p:stCondLst>
                                    <p:cond delay="4000"/>
                                  </p:stCondLst>
                                  <p:childTnLst>
                                    <p:set>
                                      <p:cBhvr>
                                        <p:cTn id="58" dur="1" fill="hold">
                                          <p:stCondLst>
                                            <p:cond delay="0"/>
                                          </p:stCondLst>
                                        </p:cTn>
                                        <p:tgtEl>
                                          <p:spTgt spid="532"/>
                                        </p:tgtEl>
                                        <p:attrNameLst>
                                          <p:attrName>style.visibility</p:attrName>
                                        </p:attrNameLst>
                                      </p:cBhvr>
                                      <p:to>
                                        <p:strVal val="visible"/>
                                      </p:to>
                                    </p:set>
                                    <p:animEffect transition="in" filter="fade">
                                      <p:cBhvr>
                                        <p:cTn id="59" dur="500"/>
                                        <p:tgtEl>
                                          <p:spTgt spid="532"/>
                                        </p:tgtEl>
                                      </p:cBhvr>
                                    </p:animEffect>
                                  </p:childTnLst>
                                </p:cTn>
                              </p:par>
                              <p:par>
                                <p:cTn id="60" presetID="23" presetClass="entr" presetSubtype="16" fill="hold" nodeType="withEffect">
                                  <p:stCondLst>
                                    <p:cond delay="4500"/>
                                  </p:stCondLst>
                                  <p:childTnLst>
                                    <p:set>
                                      <p:cBhvr>
                                        <p:cTn id="61" dur="1" fill="hold">
                                          <p:stCondLst>
                                            <p:cond delay="0"/>
                                          </p:stCondLst>
                                        </p:cTn>
                                        <p:tgtEl>
                                          <p:spTgt spid="549"/>
                                        </p:tgtEl>
                                        <p:attrNameLst>
                                          <p:attrName>style.visibility</p:attrName>
                                        </p:attrNameLst>
                                      </p:cBhvr>
                                      <p:to>
                                        <p:strVal val="visible"/>
                                      </p:to>
                                    </p:set>
                                    <p:anim calcmode="lin" valueType="num">
                                      <p:cBhvr additive="base">
                                        <p:cTn id="62" dur="500"/>
                                        <p:tgtEl>
                                          <p:spTgt spid="549"/>
                                        </p:tgtEl>
                                        <p:attrNameLst>
                                          <p:attrName>ppt_w</p:attrName>
                                        </p:attrNameLst>
                                      </p:cBhvr>
                                      <p:tavLst>
                                        <p:tav tm="0">
                                          <p:val>
                                            <p:strVal val="0"/>
                                          </p:val>
                                        </p:tav>
                                        <p:tav tm="100000">
                                          <p:val>
                                            <p:strVal val="#ppt_w"/>
                                          </p:val>
                                        </p:tav>
                                      </p:tavLst>
                                    </p:anim>
                                    <p:anim calcmode="lin" valueType="num">
                                      <p:cBhvr additive="base">
                                        <p:cTn id="63" dur="500"/>
                                        <p:tgtEl>
                                          <p:spTgt spid="549"/>
                                        </p:tgtEl>
                                        <p:attrNameLst>
                                          <p:attrName>ppt_h</p:attrName>
                                        </p:attrNameLst>
                                      </p:cBhvr>
                                      <p:tavLst>
                                        <p:tav tm="0">
                                          <p:val>
                                            <p:strVal val="0"/>
                                          </p:val>
                                        </p:tav>
                                        <p:tav tm="100000">
                                          <p:val>
                                            <p:strVal val="#ppt_h"/>
                                          </p:val>
                                        </p:tav>
                                      </p:tavLst>
                                    </p:anim>
                                  </p:childTnLst>
                                </p:cTn>
                              </p:par>
                              <p:par>
                                <p:cTn id="64" presetID="10" presetClass="entr" presetSubtype="0" fill="hold" nodeType="withEffect">
                                  <p:stCondLst>
                                    <p:cond delay="4500"/>
                                  </p:stCondLst>
                                  <p:childTnLst>
                                    <p:set>
                                      <p:cBhvr>
                                        <p:cTn id="65" dur="1" fill="hold">
                                          <p:stCondLst>
                                            <p:cond delay="0"/>
                                          </p:stCondLst>
                                        </p:cTn>
                                        <p:tgtEl>
                                          <p:spTgt spid="539"/>
                                        </p:tgtEl>
                                        <p:attrNameLst>
                                          <p:attrName>style.visibility</p:attrName>
                                        </p:attrNameLst>
                                      </p:cBhvr>
                                      <p:to>
                                        <p:strVal val="visible"/>
                                      </p:to>
                                    </p:set>
                                    <p:animEffect transition="in" filter="fade">
                                      <p:cBhvr>
                                        <p:cTn id="66" dur="500"/>
                                        <p:tgtEl>
                                          <p:spTgt spid="539"/>
                                        </p:tgtEl>
                                      </p:cBhvr>
                                    </p:animEffect>
                                  </p:childTnLst>
                                </p:cTn>
                              </p:par>
                              <p:par>
                                <p:cTn id="67" presetID="10" presetClass="entr" presetSubtype="0" fill="hold" nodeType="withEffect">
                                  <p:stCondLst>
                                    <p:cond delay="4500"/>
                                  </p:stCondLst>
                                  <p:childTnLst>
                                    <p:set>
                                      <p:cBhvr>
                                        <p:cTn id="68" dur="1" fill="hold">
                                          <p:stCondLst>
                                            <p:cond delay="0"/>
                                          </p:stCondLst>
                                        </p:cTn>
                                        <p:tgtEl>
                                          <p:spTgt spid="545"/>
                                        </p:tgtEl>
                                        <p:attrNameLst>
                                          <p:attrName>style.visibility</p:attrName>
                                        </p:attrNameLst>
                                      </p:cBhvr>
                                      <p:to>
                                        <p:strVal val="visible"/>
                                      </p:to>
                                    </p:set>
                                    <p:animEffect transition="in" filter="fade">
                                      <p:cBhvr>
                                        <p:cTn id="69" dur="500"/>
                                        <p:tgtEl>
                                          <p:spTgt spid="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grpSp>
        <p:nvGrpSpPr>
          <p:cNvPr id="558" name="Shape 558"/>
          <p:cNvGrpSpPr/>
          <p:nvPr/>
        </p:nvGrpSpPr>
        <p:grpSpPr>
          <a:xfrm>
            <a:off x="5770679" y="3880777"/>
            <a:ext cx="1323838" cy="3160863"/>
            <a:chOff x="7620000" y="2392363"/>
            <a:chExt cx="642937" cy="1535111"/>
          </a:xfrm>
        </p:grpSpPr>
        <p:sp>
          <p:nvSpPr>
            <p:cNvPr id="559" name="Shape 559"/>
            <p:cNvSpPr/>
            <p:nvPr/>
          </p:nvSpPr>
          <p:spPr>
            <a:xfrm>
              <a:off x="7821613" y="2852738"/>
              <a:ext cx="174625" cy="261936"/>
            </a:xfrm>
            <a:custGeom>
              <a:avLst/>
              <a:gdLst/>
              <a:ahLst/>
              <a:cxnLst/>
              <a:rect l="0" t="0" r="0" b="0"/>
              <a:pathLst>
                <a:path w="120000" h="120000" extrusionOk="0">
                  <a:moveTo>
                    <a:pt x="100363" y="33454"/>
                  </a:moveTo>
                  <a:lnTo>
                    <a:pt x="100363" y="0"/>
                  </a:lnTo>
                  <a:lnTo>
                    <a:pt x="19636" y="0"/>
                  </a:lnTo>
                  <a:lnTo>
                    <a:pt x="19636" y="33454"/>
                  </a:lnTo>
                  <a:lnTo>
                    <a:pt x="0" y="37090"/>
                  </a:lnTo>
                  <a:lnTo>
                    <a:pt x="19636" y="120000"/>
                  </a:lnTo>
                  <a:lnTo>
                    <a:pt x="100363" y="120000"/>
                  </a:lnTo>
                  <a:lnTo>
                    <a:pt x="120000" y="37090"/>
                  </a:lnTo>
                  <a:lnTo>
                    <a:pt x="100363" y="33454"/>
                  </a:ln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60" name="Shape 560"/>
            <p:cNvSpPr/>
            <p:nvPr/>
          </p:nvSpPr>
          <p:spPr>
            <a:xfrm>
              <a:off x="7821613" y="2852738"/>
              <a:ext cx="174625" cy="261936"/>
            </a:xfrm>
            <a:custGeom>
              <a:avLst/>
              <a:gdLst/>
              <a:ahLst/>
              <a:cxnLst/>
              <a:rect l="0" t="0" r="0" b="0"/>
              <a:pathLst>
                <a:path w="120000" h="120000" extrusionOk="0">
                  <a:moveTo>
                    <a:pt x="100363" y="33454"/>
                  </a:moveTo>
                  <a:lnTo>
                    <a:pt x="100363" y="0"/>
                  </a:lnTo>
                  <a:lnTo>
                    <a:pt x="19636" y="0"/>
                  </a:lnTo>
                  <a:lnTo>
                    <a:pt x="19636" y="33454"/>
                  </a:lnTo>
                  <a:lnTo>
                    <a:pt x="0" y="37090"/>
                  </a:lnTo>
                  <a:lnTo>
                    <a:pt x="19636" y="120000"/>
                  </a:lnTo>
                  <a:lnTo>
                    <a:pt x="100363" y="120000"/>
                  </a:lnTo>
                  <a:lnTo>
                    <a:pt x="120000" y="37090"/>
                  </a:lnTo>
                  <a:lnTo>
                    <a:pt x="100363" y="33454"/>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61" name="Shape 561"/>
            <p:cNvSpPr/>
            <p:nvPr/>
          </p:nvSpPr>
          <p:spPr>
            <a:xfrm>
              <a:off x="7850188" y="2868613"/>
              <a:ext cx="117474" cy="57150"/>
            </a:xfrm>
            <a:custGeom>
              <a:avLst/>
              <a:gdLst/>
              <a:ahLst/>
              <a:cxnLst/>
              <a:rect l="0" t="0" r="0" b="0"/>
              <a:pathLst>
                <a:path w="120000" h="120000" extrusionOk="0">
                  <a:moveTo>
                    <a:pt x="120000" y="0"/>
                  </a:moveTo>
                  <a:cubicBezTo>
                    <a:pt x="120000" y="0"/>
                    <a:pt x="120000" y="0"/>
                    <a:pt x="120000" y="0"/>
                  </a:cubicBezTo>
                  <a:cubicBezTo>
                    <a:pt x="118000" y="0"/>
                    <a:pt x="116000" y="0"/>
                    <a:pt x="114000" y="4000"/>
                  </a:cubicBezTo>
                  <a:cubicBezTo>
                    <a:pt x="96000" y="28000"/>
                    <a:pt x="78000" y="40000"/>
                    <a:pt x="60000" y="40000"/>
                  </a:cubicBezTo>
                  <a:cubicBezTo>
                    <a:pt x="42000" y="40000"/>
                    <a:pt x="22000" y="28000"/>
                    <a:pt x="4000" y="4000"/>
                  </a:cubicBezTo>
                  <a:cubicBezTo>
                    <a:pt x="2000" y="4000"/>
                    <a:pt x="2000" y="4000"/>
                    <a:pt x="0" y="4000"/>
                  </a:cubicBezTo>
                  <a:cubicBezTo>
                    <a:pt x="0" y="36000"/>
                    <a:pt x="0" y="36000"/>
                    <a:pt x="0" y="36000"/>
                  </a:cubicBezTo>
                  <a:cubicBezTo>
                    <a:pt x="120000" y="120000"/>
                    <a:pt x="120000" y="120000"/>
                    <a:pt x="120000" y="120000"/>
                  </a:cubicBezTo>
                  <a:cubicBezTo>
                    <a:pt x="120000" y="0"/>
                    <a:pt x="120000" y="0"/>
                    <a:pt x="120000" y="0"/>
                  </a:cubicBezTo>
                </a:path>
              </a:pathLst>
            </a:custGeom>
            <a:solidFill>
              <a:srgbClr val="D77E4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62" name="Shape 562"/>
            <p:cNvSpPr/>
            <p:nvPr/>
          </p:nvSpPr>
          <p:spPr>
            <a:xfrm>
              <a:off x="7654925" y="3438525"/>
              <a:ext cx="506412" cy="488949"/>
            </a:xfrm>
            <a:custGeom>
              <a:avLst/>
              <a:gdLst/>
              <a:ahLst/>
              <a:cxnLst/>
              <a:rect l="0" t="0" r="0" b="0"/>
              <a:pathLst>
                <a:path w="120000" h="120000" extrusionOk="0">
                  <a:moveTo>
                    <a:pt x="100153" y="0"/>
                  </a:moveTo>
                  <a:cubicBezTo>
                    <a:pt x="60000" y="0"/>
                    <a:pt x="60000" y="0"/>
                    <a:pt x="60000" y="0"/>
                  </a:cubicBezTo>
                  <a:cubicBezTo>
                    <a:pt x="19846" y="0"/>
                    <a:pt x="19846" y="0"/>
                    <a:pt x="19846" y="0"/>
                  </a:cubicBezTo>
                  <a:cubicBezTo>
                    <a:pt x="19846" y="0"/>
                    <a:pt x="0" y="31181"/>
                    <a:pt x="19384" y="119055"/>
                  </a:cubicBezTo>
                  <a:cubicBezTo>
                    <a:pt x="19384" y="119527"/>
                    <a:pt x="20307" y="120000"/>
                    <a:pt x="20769" y="120000"/>
                  </a:cubicBezTo>
                  <a:cubicBezTo>
                    <a:pt x="60000" y="120000"/>
                    <a:pt x="60000" y="120000"/>
                    <a:pt x="60000" y="120000"/>
                  </a:cubicBezTo>
                  <a:cubicBezTo>
                    <a:pt x="99230" y="120000"/>
                    <a:pt x="99230" y="120000"/>
                    <a:pt x="99230" y="120000"/>
                  </a:cubicBezTo>
                  <a:cubicBezTo>
                    <a:pt x="99692" y="120000"/>
                    <a:pt x="100615" y="119527"/>
                    <a:pt x="100615" y="119055"/>
                  </a:cubicBezTo>
                  <a:cubicBezTo>
                    <a:pt x="120000" y="31181"/>
                    <a:pt x="100153" y="0"/>
                    <a:pt x="100153" y="0"/>
                  </a:cubicBezTo>
                  <a:close/>
                </a:path>
              </a:pathLst>
            </a:custGeom>
            <a:solidFill>
              <a:srgbClr val="2A293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63" name="Shape 563"/>
            <p:cNvSpPr/>
            <p:nvPr/>
          </p:nvSpPr>
          <p:spPr>
            <a:xfrm>
              <a:off x="7677150" y="2927350"/>
              <a:ext cx="463550" cy="601661"/>
            </a:xfrm>
            <a:custGeom>
              <a:avLst/>
              <a:gdLst/>
              <a:ahLst/>
              <a:cxnLst/>
              <a:rect l="0" t="0" r="0" b="0"/>
              <a:pathLst>
                <a:path w="120000" h="120000" extrusionOk="0">
                  <a:moveTo>
                    <a:pt x="22689" y="63076"/>
                  </a:moveTo>
                  <a:cubicBezTo>
                    <a:pt x="15630" y="57307"/>
                    <a:pt x="4033" y="46153"/>
                    <a:pt x="19159" y="29615"/>
                  </a:cubicBezTo>
                  <a:cubicBezTo>
                    <a:pt x="28739" y="18846"/>
                    <a:pt x="0" y="1923"/>
                    <a:pt x="42352" y="0"/>
                  </a:cubicBezTo>
                  <a:cubicBezTo>
                    <a:pt x="60000" y="36923"/>
                    <a:pt x="60000" y="36923"/>
                    <a:pt x="60000" y="36923"/>
                  </a:cubicBezTo>
                  <a:cubicBezTo>
                    <a:pt x="77647" y="0"/>
                    <a:pt x="77647" y="0"/>
                    <a:pt x="77647" y="0"/>
                  </a:cubicBezTo>
                  <a:cubicBezTo>
                    <a:pt x="120000" y="1923"/>
                    <a:pt x="91260" y="18846"/>
                    <a:pt x="100840" y="29615"/>
                  </a:cubicBezTo>
                  <a:cubicBezTo>
                    <a:pt x="115966" y="46153"/>
                    <a:pt x="104369" y="57307"/>
                    <a:pt x="97310" y="63076"/>
                  </a:cubicBezTo>
                  <a:cubicBezTo>
                    <a:pt x="97310" y="63076"/>
                    <a:pt x="99327" y="88076"/>
                    <a:pt x="113445" y="120000"/>
                  </a:cubicBezTo>
                  <a:cubicBezTo>
                    <a:pt x="65042" y="120000"/>
                    <a:pt x="65042" y="120000"/>
                    <a:pt x="65042" y="120000"/>
                  </a:cubicBezTo>
                  <a:cubicBezTo>
                    <a:pt x="60000" y="106153"/>
                    <a:pt x="60000" y="106153"/>
                    <a:pt x="60000" y="106153"/>
                  </a:cubicBezTo>
                  <a:cubicBezTo>
                    <a:pt x="54957" y="120000"/>
                    <a:pt x="54957" y="120000"/>
                    <a:pt x="54957" y="120000"/>
                  </a:cubicBezTo>
                  <a:cubicBezTo>
                    <a:pt x="6554" y="120000"/>
                    <a:pt x="6554" y="120000"/>
                    <a:pt x="6554" y="120000"/>
                  </a:cubicBezTo>
                  <a:cubicBezTo>
                    <a:pt x="20672" y="88076"/>
                    <a:pt x="22689" y="63076"/>
                    <a:pt x="22689" y="63076"/>
                  </a:cubicBezTo>
                </a:path>
              </a:pathLst>
            </a:custGeom>
            <a:solidFill>
              <a:srgbClr val="3B394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64" name="Shape 564"/>
            <p:cNvSpPr/>
            <p:nvPr/>
          </p:nvSpPr>
          <p:spPr>
            <a:xfrm>
              <a:off x="7908925" y="2925763"/>
              <a:ext cx="134938" cy="187324"/>
            </a:xfrm>
            <a:custGeom>
              <a:avLst/>
              <a:gdLst/>
              <a:ahLst/>
              <a:cxnLst/>
              <a:rect l="0" t="0" r="0" b="0"/>
              <a:pathLst>
                <a:path w="120000" h="120000" extrusionOk="0">
                  <a:moveTo>
                    <a:pt x="120000" y="30508"/>
                  </a:moveTo>
                  <a:lnTo>
                    <a:pt x="62117" y="45762"/>
                  </a:lnTo>
                  <a:lnTo>
                    <a:pt x="84705" y="68135"/>
                  </a:lnTo>
                  <a:lnTo>
                    <a:pt x="0" y="120000"/>
                  </a:lnTo>
                  <a:lnTo>
                    <a:pt x="60705" y="0"/>
                  </a:lnTo>
                  <a:lnTo>
                    <a:pt x="120000" y="30508"/>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65" name="Shape 565"/>
            <p:cNvSpPr/>
            <p:nvPr/>
          </p:nvSpPr>
          <p:spPr>
            <a:xfrm>
              <a:off x="7908925" y="2925763"/>
              <a:ext cx="134938" cy="187324"/>
            </a:xfrm>
            <a:custGeom>
              <a:avLst/>
              <a:gdLst/>
              <a:ahLst/>
              <a:cxnLst/>
              <a:rect l="0" t="0" r="0" b="0"/>
              <a:pathLst>
                <a:path w="120000" h="120000" extrusionOk="0">
                  <a:moveTo>
                    <a:pt x="120000" y="30508"/>
                  </a:moveTo>
                  <a:lnTo>
                    <a:pt x="62117" y="45762"/>
                  </a:lnTo>
                  <a:lnTo>
                    <a:pt x="84705" y="68135"/>
                  </a:lnTo>
                  <a:lnTo>
                    <a:pt x="0" y="120000"/>
                  </a:lnTo>
                  <a:lnTo>
                    <a:pt x="60705" y="0"/>
                  </a:lnTo>
                  <a:lnTo>
                    <a:pt x="120000" y="30508"/>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66" name="Shape 566"/>
            <p:cNvSpPr/>
            <p:nvPr/>
          </p:nvSpPr>
          <p:spPr>
            <a:xfrm>
              <a:off x="7773988" y="2927350"/>
              <a:ext cx="134938" cy="185736"/>
            </a:xfrm>
            <a:custGeom>
              <a:avLst/>
              <a:gdLst/>
              <a:ahLst/>
              <a:cxnLst/>
              <a:rect l="0" t="0" r="0" b="0"/>
              <a:pathLst>
                <a:path w="120000" h="120000" extrusionOk="0">
                  <a:moveTo>
                    <a:pt x="0" y="29743"/>
                  </a:moveTo>
                  <a:lnTo>
                    <a:pt x="59294" y="0"/>
                  </a:lnTo>
                  <a:lnTo>
                    <a:pt x="120000" y="120000"/>
                  </a:lnTo>
                  <a:lnTo>
                    <a:pt x="35294" y="67692"/>
                  </a:lnTo>
                  <a:lnTo>
                    <a:pt x="57882" y="45128"/>
                  </a:lnTo>
                  <a:lnTo>
                    <a:pt x="0" y="29743"/>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67" name="Shape 567"/>
            <p:cNvSpPr/>
            <p:nvPr/>
          </p:nvSpPr>
          <p:spPr>
            <a:xfrm>
              <a:off x="7773988" y="2927350"/>
              <a:ext cx="134938" cy="185736"/>
            </a:xfrm>
            <a:custGeom>
              <a:avLst/>
              <a:gdLst/>
              <a:ahLst/>
              <a:cxnLst/>
              <a:rect l="0" t="0" r="0" b="0"/>
              <a:pathLst>
                <a:path w="120000" h="120000" extrusionOk="0">
                  <a:moveTo>
                    <a:pt x="0" y="29743"/>
                  </a:moveTo>
                  <a:lnTo>
                    <a:pt x="59294" y="0"/>
                  </a:lnTo>
                  <a:lnTo>
                    <a:pt x="120000" y="120000"/>
                  </a:lnTo>
                  <a:lnTo>
                    <a:pt x="35294" y="67692"/>
                  </a:lnTo>
                  <a:lnTo>
                    <a:pt x="57882" y="45128"/>
                  </a:lnTo>
                  <a:lnTo>
                    <a:pt x="0" y="29743"/>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68" name="Shape 568"/>
            <p:cNvSpPr/>
            <p:nvPr/>
          </p:nvSpPr>
          <p:spPr>
            <a:xfrm>
              <a:off x="7893050" y="3094038"/>
              <a:ext cx="117474" cy="201611"/>
            </a:xfrm>
            <a:custGeom>
              <a:avLst/>
              <a:gdLst/>
              <a:ahLst/>
              <a:cxnLst/>
              <a:rect l="0" t="0" r="0" b="0"/>
              <a:pathLst>
                <a:path w="120000" h="120000" extrusionOk="0">
                  <a:moveTo>
                    <a:pt x="120000" y="97142"/>
                  </a:moveTo>
                  <a:cubicBezTo>
                    <a:pt x="120000" y="22857"/>
                    <a:pt x="120000" y="22857"/>
                    <a:pt x="120000" y="22857"/>
                  </a:cubicBezTo>
                  <a:cubicBezTo>
                    <a:pt x="120000" y="10285"/>
                    <a:pt x="102000" y="0"/>
                    <a:pt x="80000" y="0"/>
                  </a:cubicBezTo>
                  <a:cubicBezTo>
                    <a:pt x="40000" y="0"/>
                    <a:pt x="40000" y="0"/>
                    <a:pt x="40000" y="0"/>
                  </a:cubicBezTo>
                  <a:cubicBezTo>
                    <a:pt x="18000" y="0"/>
                    <a:pt x="0" y="10285"/>
                    <a:pt x="0" y="22857"/>
                  </a:cubicBezTo>
                  <a:cubicBezTo>
                    <a:pt x="0" y="97142"/>
                    <a:pt x="0" y="97142"/>
                    <a:pt x="0" y="97142"/>
                  </a:cubicBezTo>
                  <a:cubicBezTo>
                    <a:pt x="0" y="109714"/>
                    <a:pt x="18000" y="120000"/>
                    <a:pt x="40000" y="120000"/>
                  </a:cubicBezTo>
                  <a:cubicBezTo>
                    <a:pt x="80000" y="120000"/>
                    <a:pt x="80000" y="120000"/>
                    <a:pt x="80000" y="120000"/>
                  </a:cubicBezTo>
                  <a:cubicBezTo>
                    <a:pt x="102000" y="120000"/>
                    <a:pt x="120000" y="109714"/>
                    <a:pt x="120000" y="97142"/>
                  </a:cubicBezTo>
                </a:path>
              </a:pathLst>
            </a:custGeom>
            <a:solidFill>
              <a:srgbClr val="E6E7E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69" name="Shape 569"/>
            <p:cNvSpPr/>
            <p:nvPr/>
          </p:nvSpPr>
          <p:spPr>
            <a:xfrm>
              <a:off x="7932738" y="3094038"/>
              <a:ext cx="73025" cy="11112"/>
            </a:xfrm>
            <a:custGeom>
              <a:avLst/>
              <a:gdLst/>
              <a:ahLst/>
              <a:cxnLst/>
              <a:rect l="0" t="0" r="0" b="0"/>
              <a:pathLst>
                <a:path w="120000" h="120000" extrusionOk="0">
                  <a:moveTo>
                    <a:pt x="78947" y="0"/>
                  </a:moveTo>
                  <a:cubicBezTo>
                    <a:pt x="0" y="0"/>
                    <a:pt x="0" y="0"/>
                    <a:pt x="0" y="0"/>
                  </a:cubicBezTo>
                  <a:cubicBezTo>
                    <a:pt x="0" y="0"/>
                    <a:pt x="0" y="0"/>
                    <a:pt x="0" y="0"/>
                  </a:cubicBezTo>
                  <a:cubicBezTo>
                    <a:pt x="0" y="0"/>
                    <a:pt x="0" y="0"/>
                    <a:pt x="0" y="0"/>
                  </a:cubicBezTo>
                  <a:cubicBezTo>
                    <a:pt x="63157" y="0"/>
                    <a:pt x="63157" y="0"/>
                    <a:pt x="63157" y="0"/>
                  </a:cubicBezTo>
                  <a:cubicBezTo>
                    <a:pt x="78947" y="0"/>
                    <a:pt x="94736" y="40000"/>
                    <a:pt x="104210" y="80000"/>
                  </a:cubicBezTo>
                  <a:cubicBezTo>
                    <a:pt x="110526" y="100000"/>
                    <a:pt x="113684" y="100000"/>
                    <a:pt x="120000" y="120000"/>
                  </a:cubicBezTo>
                  <a:cubicBezTo>
                    <a:pt x="110526" y="40000"/>
                    <a:pt x="94736" y="0"/>
                    <a:pt x="78947" y="0"/>
                  </a:cubicBezTo>
                </a:path>
              </a:pathLst>
            </a:custGeom>
            <a:solidFill>
              <a:srgbClr val="27262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70" name="Shape 570"/>
            <p:cNvSpPr/>
            <p:nvPr/>
          </p:nvSpPr>
          <p:spPr>
            <a:xfrm>
              <a:off x="7904163" y="3094038"/>
              <a:ext cx="11113" cy="9524"/>
            </a:xfrm>
            <a:custGeom>
              <a:avLst/>
              <a:gdLst/>
              <a:ahLst/>
              <a:cxnLst/>
              <a:rect l="0" t="0" r="0" b="0"/>
              <a:pathLst>
                <a:path w="120000" h="120000" extrusionOk="0">
                  <a:moveTo>
                    <a:pt x="120000" y="0"/>
                  </a:moveTo>
                  <a:cubicBezTo>
                    <a:pt x="72000" y="24000"/>
                    <a:pt x="24000" y="48000"/>
                    <a:pt x="0" y="72000"/>
                  </a:cubicBezTo>
                  <a:cubicBezTo>
                    <a:pt x="0" y="120000"/>
                    <a:pt x="0" y="120000"/>
                    <a:pt x="0" y="120000"/>
                  </a:cubicBezTo>
                  <a:cubicBezTo>
                    <a:pt x="48000" y="96000"/>
                    <a:pt x="72000" y="72000"/>
                    <a:pt x="120000" y="48000"/>
                  </a:cubicBezTo>
                  <a:cubicBezTo>
                    <a:pt x="120000" y="0"/>
                    <a:pt x="120000" y="0"/>
                    <a:pt x="120000" y="0"/>
                  </a:cubicBezTo>
                </a:path>
              </a:pathLst>
            </a:custGeom>
            <a:solidFill>
              <a:srgbClr val="BE885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71" name="Shape 571"/>
            <p:cNvSpPr/>
            <p:nvPr/>
          </p:nvSpPr>
          <p:spPr>
            <a:xfrm>
              <a:off x="7893050" y="3105150"/>
              <a:ext cx="9524" cy="26987"/>
            </a:xfrm>
            <a:custGeom>
              <a:avLst/>
              <a:gdLst/>
              <a:ahLst/>
              <a:cxnLst/>
              <a:rect l="0" t="0" r="0" b="0"/>
              <a:pathLst>
                <a:path w="120000" h="120000" extrusionOk="0">
                  <a:moveTo>
                    <a:pt x="72000" y="0"/>
                  </a:moveTo>
                  <a:cubicBezTo>
                    <a:pt x="24000" y="17142"/>
                    <a:pt x="0" y="42857"/>
                    <a:pt x="0" y="77142"/>
                  </a:cubicBezTo>
                  <a:cubicBezTo>
                    <a:pt x="0" y="119999"/>
                    <a:pt x="0" y="119999"/>
                    <a:pt x="0" y="119999"/>
                  </a:cubicBezTo>
                  <a:cubicBezTo>
                    <a:pt x="0" y="77142"/>
                    <a:pt x="48000" y="42857"/>
                    <a:pt x="120000" y="8571"/>
                  </a:cubicBezTo>
                  <a:cubicBezTo>
                    <a:pt x="72000" y="0"/>
                    <a:pt x="72000" y="0"/>
                    <a:pt x="72000" y="0"/>
                  </a:cubicBezTo>
                </a:path>
              </a:pathLst>
            </a:custGeom>
            <a:solidFill>
              <a:srgbClr val="27262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72" name="Shape 572"/>
            <p:cNvSpPr/>
            <p:nvPr/>
          </p:nvSpPr>
          <p:spPr>
            <a:xfrm>
              <a:off x="7915275" y="3094038"/>
              <a:ext cx="17462" cy="3174"/>
            </a:xfrm>
            <a:custGeom>
              <a:avLst/>
              <a:gdLst/>
              <a:ahLst/>
              <a:cxnLst/>
              <a:rect l="0" t="0" r="0" b="0"/>
              <a:pathLst>
                <a:path w="120000" h="120000" extrusionOk="0">
                  <a:moveTo>
                    <a:pt x="120000" y="0"/>
                  </a:moveTo>
                  <a:cubicBezTo>
                    <a:pt x="53333" y="0"/>
                    <a:pt x="53333" y="0"/>
                    <a:pt x="53333" y="0"/>
                  </a:cubicBezTo>
                  <a:cubicBezTo>
                    <a:pt x="40000" y="0"/>
                    <a:pt x="26666" y="0"/>
                    <a:pt x="0" y="0"/>
                  </a:cubicBezTo>
                  <a:cubicBezTo>
                    <a:pt x="0" y="120000"/>
                    <a:pt x="0" y="120000"/>
                    <a:pt x="0" y="120000"/>
                  </a:cubicBezTo>
                  <a:cubicBezTo>
                    <a:pt x="40000" y="60000"/>
                    <a:pt x="80000" y="0"/>
                    <a:pt x="120000" y="0"/>
                  </a:cubicBezTo>
                  <a:cubicBezTo>
                    <a:pt x="120000" y="0"/>
                    <a:pt x="120000" y="0"/>
                    <a:pt x="120000" y="0"/>
                  </a:cubicBezTo>
                </a:path>
              </a:pathLst>
            </a:custGeom>
            <a:solidFill>
              <a:srgbClr val="C8C8C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73" name="Shape 573"/>
            <p:cNvSpPr/>
            <p:nvPr/>
          </p:nvSpPr>
          <p:spPr>
            <a:xfrm>
              <a:off x="7899400" y="3098800"/>
              <a:ext cx="4763" cy="7937"/>
            </a:xfrm>
            <a:custGeom>
              <a:avLst/>
              <a:gdLst/>
              <a:ahLst/>
              <a:cxnLst/>
              <a:rect l="0" t="0" r="0" b="0"/>
              <a:pathLst>
                <a:path w="120000" h="120000" extrusionOk="0">
                  <a:moveTo>
                    <a:pt x="120000" y="0"/>
                  </a:moveTo>
                  <a:cubicBezTo>
                    <a:pt x="80000" y="30000"/>
                    <a:pt x="40000" y="60000"/>
                    <a:pt x="0" y="90000"/>
                  </a:cubicBezTo>
                  <a:cubicBezTo>
                    <a:pt x="80000" y="120000"/>
                    <a:pt x="80000" y="120000"/>
                    <a:pt x="80000" y="120000"/>
                  </a:cubicBezTo>
                  <a:cubicBezTo>
                    <a:pt x="80000" y="120000"/>
                    <a:pt x="120000" y="90000"/>
                    <a:pt x="120000" y="60000"/>
                  </a:cubicBezTo>
                  <a:cubicBezTo>
                    <a:pt x="120000" y="0"/>
                    <a:pt x="120000" y="0"/>
                    <a:pt x="120000" y="0"/>
                  </a:cubicBezTo>
                </a:path>
              </a:pathLst>
            </a:custGeom>
            <a:solidFill>
              <a:srgbClr val="C8C8C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74" name="Shape 574"/>
            <p:cNvSpPr/>
            <p:nvPr/>
          </p:nvSpPr>
          <p:spPr>
            <a:xfrm>
              <a:off x="7893050" y="3257550"/>
              <a:ext cx="14288" cy="34924"/>
            </a:xfrm>
            <a:custGeom>
              <a:avLst/>
              <a:gdLst/>
              <a:ahLst/>
              <a:cxnLst/>
              <a:rect l="0" t="0" r="0" b="0"/>
              <a:pathLst>
                <a:path w="120000" h="120000" extrusionOk="0">
                  <a:moveTo>
                    <a:pt x="0" y="0"/>
                  </a:moveTo>
                  <a:cubicBezTo>
                    <a:pt x="0" y="33333"/>
                    <a:pt x="0" y="33333"/>
                    <a:pt x="0" y="33333"/>
                  </a:cubicBezTo>
                  <a:cubicBezTo>
                    <a:pt x="0" y="73333"/>
                    <a:pt x="51428" y="100000"/>
                    <a:pt x="119999" y="120000"/>
                  </a:cubicBezTo>
                  <a:cubicBezTo>
                    <a:pt x="102857" y="113333"/>
                    <a:pt x="102857" y="100000"/>
                    <a:pt x="85714" y="93333"/>
                  </a:cubicBezTo>
                  <a:cubicBezTo>
                    <a:pt x="34285" y="66666"/>
                    <a:pt x="0" y="33333"/>
                    <a:pt x="0" y="0"/>
                  </a:cubicBezTo>
                </a:path>
              </a:pathLst>
            </a:custGeom>
            <a:solidFill>
              <a:srgbClr val="27262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75" name="Shape 575"/>
            <p:cNvSpPr/>
            <p:nvPr/>
          </p:nvSpPr>
          <p:spPr>
            <a:xfrm>
              <a:off x="7893050" y="3094038"/>
              <a:ext cx="103188" cy="190500"/>
            </a:xfrm>
            <a:custGeom>
              <a:avLst/>
              <a:gdLst/>
              <a:ahLst/>
              <a:cxnLst/>
              <a:rect l="0" t="0" r="0" b="0"/>
              <a:pathLst>
                <a:path w="120000" h="120000" extrusionOk="0">
                  <a:moveTo>
                    <a:pt x="90566" y="0"/>
                  </a:moveTo>
                  <a:cubicBezTo>
                    <a:pt x="45283" y="0"/>
                    <a:pt x="45283" y="0"/>
                    <a:pt x="45283" y="0"/>
                  </a:cubicBezTo>
                  <a:cubicBezTo>
                    <a:pt x="45283" y="0"/>
                    <a:pt x="45283" y="0"/>
                    <a:pt x="45283" y="0"/>
                  </a:cubicBezTo>
                  <a:cubicBezTo>
                    <a:pt x="38490" y="0"/>
                    <a:pt x="31698" y="1212"/>
                    <a:pt x="24905" y="2424"/>
                  </a:cubicBezTo>
                  <a:cubicBezTo>
                    <a:pt x="20377" y="3636"/>
                    <a:pt x="18113" y="4848"/>
                    <a:pt x="13584" y="6060"/>
                  </a:cubicBezTo>
                  <a:cubicBezTo>
                    <a:pt x="13584" y="7272"/>
                    <a:pt x="11320" y="8484"/>
                    <a:pt x="11320" y="8484"/>
                  </a:cubicBezTo>
                  <a:cubicBezTo>
                    <a:pt x="4528" y="13333"/>
                    <a:pt x="0" y="18181"/>
                    <a:pt x="0" y="24242"/>
                  </a:cubicBezTo>
                  <a:cubicBezTo>
                    <a:pt x="0" y="103030"/>
                    <a:pt x="0" y="103030"/>
                    <a:pt x="0" y="103030"/>
                  </a:cubicBezTo>
                  <a:cubicBezTo>
                    <a:pt x="0" y="109090"/>
                    <a:pt x="4528" y="115151"/>
                    <a:pt x="11320" y="119999"/>
                  </a:cubicBezTo>
                  <a:cubicBezTo>
                    <a:pt x="11320" y="117575"/>
                    <a:pt x="11320" y="116363"/>
                    <a:pt x="11320" y="115151"/>
                  </a:cubicBezTo>
                  <a:cubicBezTo>
                    <a:pt x="11320" y="23030"/>
                    <a:pt x="11320" y="23030"/>
                    <a:pt x="11320" y="23030"/>
                  </a:cubicBezTo>
                  <a:cubicBezTo>
                    <a:pt x="11320" y="13333"/>
                    <a:pt x="24905" y="4848"/>
                    <a:pt x="45283" y="4848"/>
                  </a:cubicBezTo>
                  <a:cubicBezTo>
                    <a:pt x="113207" y="4848"/>
                    <a:pt x="113207" y="4848"/>
                    <a:pt x="113207" y="4848"/>
                  </a:cubicBezTo>
                  <a:cubicBezTo>
                    <a:pt x="115471" y="4848"/>
                    <a:pt x="117735" y="4848"/>
                    <a:pt x="120000" y="4848"/>
                  </a:cubicBezTo>
                  <a:cubicBezTo>
                    <a:pt x="113207" y="2424"/>
                    <a:pt x="101886" y="0"/>
                    <a:pt x="90566" y="0"/>
                  </a:cubicBezTo>
                </a:path>
              </a:pathLst>
            </a:custGeom>
            <a:solidFill>
              <a:srgbClr val="B4B5B6"/>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76" name="Shape 576"/>
            <p:cNvSpPr/>
            <p:nvPr/>
          </p:nvSpPr>
          <p:spPr>
            <a:xfrm>
              <a:off x="7942263" y="3106738"/>
              <a:ext cx="19049" cy="17461"/>
            </a:xfrm>
            <a:custGeom>
              <a:avLst/>
              <a:gdLst/>
              <a:ahLst/>
              <a:cxnLst/>
              <a:rect l="0" t="0" r="0" b="0"/>
              <a:pathLst>
                <a:path w="120000" h="120000" extrusionOk="0">
                  <a:moveTo>
                    <a:pt x="120000" y="53333"/>
                  </a:moveTo>
                  <a:cubicBezTo>
                    <a:pt x="120000" y="53333"/>
                    <a:pt x="120000" y="53333"/>
                    <a:pt x="120000" y="53333"/>
                  </a:cubicBezTo>
                  <a:cubicBezTo>
                    <a:pt x="120000" y="26666"/>
                    <a:pt x="96000" y="0"/>
                    <a:pt x="60000" y="0"/>
                  </a:cubicBezTo>
                  <a:cubicBezTo>
                    <a:pt x="36000" y="0"/>
                    <a:pt x="0" y="26666"/>
                    <a:pt x="0" y="53333"/>
                  </a:cubicBezTo>
                  <a:cubicBezTo>
                    <a:pt x="0" y="93333"/>
                    <a:pt x="36000" y="120000"/>
                    <a:pt x="60000" y="120000"/>
                  </a:cubicBezTo>
                  <a:cubicBezTo>
                    <a:pt x="96000" y="120000"/>
                    <a:pt x="120000" y="93333"/>
                    <a:pt x="120000" y="53333"/>
                  </a:cubicBezTo>
                  <a:close/>
                </a:path>
              </a:pathLst>
            </a:custGeom>
            <a:solidFill>
              <a:srgbClr val="68667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77" name="Shape 577"/>
            <p:cNvSpPr/>
            <p:nvPr/>
          </p:nvSpPr>
          <p:spPr>
            <a:xfrm>
              <a:off x="7953375" y="3197225"/>
              <a:ext cx="109537" cy="76199"/>
            </a:xfrm>
            <a:custGeom>
              <a:avLst/>
              <a:gdLst/>
              <a:ahLst/>
              <a:cxnLst/>
              <a:rect l="0" t="0" r="0" b="0"/>
              <a:pathLst>
                <a:path w="120000" h="120000" extrusionOk="0">
                  <a:moveTo>
                    <a:pt x="38571" y="0"/>
                  </a:moveTo>
                  <a:cubicBezTo>
                    <a:pt x="38571" y="0"/>
                    <a:pt x="62142" y="6153"/>
                    <a:pt x="81428" y="6153"/>
                  </a:cubicBezTo>
                  <a:cubicBezTo>
                    <a:pt x="85714" y="6153"/>
                    <a:pt x="89999" y="9230"/>
                    <a:pt x="94285" y="9230"/>
                  </a:cubicBezTo>
                  <a:cubicBezTo>
                    <a:pt x="98571" y="9230"/>
                    <a:pt x="102857" y="9230"/>
                    <a:pt x="107142" y="9230"/>
                  </a:cubicBezTo>
                  <a:cubicBezTo>
                    <a:pt x="113571" y="9230"/>
                    <a:pt x="117857" y="9230"/>
                    <a:pt x="117857" y="9230"/>
                  </a:cubicBezTo>
                  <a:cubicBezTo>
                    <a:pt x="119999" y="120000"/>
                    <a:pt x="119999" y="120000"/>
                    <a:pt x="119999" y="120000"/>
                  </a:cubicBezTo>
                  <a:cubicBezTo>
                    <a:pt x="119999" y="120000"/>
                    <a:pt x="113571" y="120000"/>
                    <a:pt x="104999" y="120000"/>
                  </a:cubicBezTo>
                  <a:cubicBezTo>
                    <a:pt x="100714" y="120000"/>
                    <a:pt x="96428" y="120000"/>
                    <a:pt x="89999" y="120000"/>
                  </a:cubicBezTo>
                  <a:cubicBezTo>
                    <a:pt x="85714" y="120000"/>
                    <a:pt x="79285" y="116923"/>
                    <a:pt x="75000" y="116923"/>
                  </a:cubicBezTo>
                  <a:cubicBezTo>
                    <a:pt x="53571" y="116923"/>
                    <a:pt x="27857" y="110769"/>
                    <a:pt x="27857" y="110769"/>
                  </a:cubicBezTo>
                  <a:cubicBezTo>
                    <a:pt x="10714" y="107692"/>
                    <a:pt x="0" y="80000"/>
                    <a:pt x="4285" y="49230"/>
                  </a:cubicBezTo>
                  <a:cubicBezTo>
                    <a:pt x="8571" y="18461"/>
                    <a:pt x="23571" y="0"/>
                    <a:pt x="38571" y="0"/>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78" name="Shape 578"/>
            <p:cNvSpPr/>
            <p:nvPr/>
          </p:nvSpPr>
          <p:spPr>
            <a:xfrm>
              <a:off x="8001000" y="3179763"/>
              <a:ext cx="52388" cy="53974"/>
            </a:xfrm>
            <a:custGeom>
              <a:avLst/>
              <a:gdLst/>
              <a:ahLst/>
              <a:cxnLst/>
              <a:rect l="0" t="0" r="0" b="0"/>
              <a:pathLst>
                <a:path w="120000" h="120000" extrusionOk="0">
                  <a:moveTo>
                    <a:pt x="22222" y="0"/>
                  </a:moveTo>
                  <a:cubicBezTo>
                    <a:pt x="48888" y="4285"/>
                    <a:pt x="71111" y="21428"/>
                    <a:pt x="88888" y="38571"/>
                  </a:cubicBezTo>
                  <a:cubicBezTo>
                    <a:pt x="102222" y="55714"/>
                    <a:pt x="111111" y="72857"/>
                    <a:pt x="111111" y="77142"/>
                  </a:cubicBezTo>
                  <a:cubicBezTo>
                    <a:pt x="120000" y="85714"/>
                    <a:pt x="115555" y="102857"/>
                    <a:pt x="106666" y="111428"/>
                  </a:cubicBezTo>
                  <a:cubicBezTo>
                    <a:pt x="97777" y="119999"/>
                    <a:pt x="88888" y="119999"/>
                    <a:pt x="80000" y="107142"/>
                  </a:cubicBezTo>
                  <a:cubicBezTo>
                    <a:pt x="80000" y="107142"/>
                    <a:pt x="80000" y="102857"/>
                    <a:pt x="75555" y="98571"/>
                  </a:cubicBezTo>
                  <a:cubicBezTo>
                    <a:pt x="71111" y="94285"/>
                    <a:pt x="66666" y="85714"/>
                    <a:pt x="62222" y="81428"/>
                  </a:cubicBezTo>
                  <a:cubicBezTo>
                    <a:pt x="53333" y="68571"/>
                    <a:pt x="35555" y="55714"/>
                    <a:pt x="17777" y="51428"/>
                  </a:cubicBezTo>
                  <a:cubicBezTo>
                    <a:pt x="8888" y="51428"/>
                    <a:pt x="0" y="38571"/>
                    <a:pt x="4444" y="25714"/>
                  </a:cubicBezTo>
                  <a:cubicBezTo>
                    <a:pt x="4444" y="8571"/>
                    <a:pt x="13333" y="0"/>
                    <a:pt x="22222" y="0"/>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79" name="Shape 579"/>
            <p:cNvSpPr/>
            <p:nvPr/>
          </p:nvSpPr>
          <p:spPr>
            <a:xfrm>
              <a:off x="8023225" y="2943225"/>
              <a:ext cx="239712" cy="344486"/>
            </a:xfrm>
            <a:custGeom>
              <a:avLst/>
              <a:gdLst/>
              <a:ahLst/>
              <a:cxnLst/>
              <a:rect l="0" t="0" r="0" b="0"/>
              <a:pathLst>
                <a:path w="120000" h="120000" extrusionOk="0">
                  <a:moveTo>
                    <a:pt x="31219" y="120000"/>
                  </a:moveTo>
                  <a:cubicBezTo>
                    <a:pt x="120000" y="114636"/>
                    <a:pt x="120000" y="89832"/>
                    <a:pt x="97560" y="61675"/>
                  </a:cubicBezTo>
                  <a:cubicBezTo>
                    <a:pt x="80000" y="40893"/>
                    <a:pt x="39024" y="6033"/>
                    <a:pt x="12682" y="0"/>
                  </a:cubicBezTo>
                  <a:cubicBezTo>
                    <a:pt x="11707" y="18100"/>
                    <a:pt x="11707" y="18100"/>
                    <a:pt x="11707" y="18100"/>
                  </a:cubicBezTo>
                  <a:cubicBezTo>
                    <a:pt x="0" y="36871"/>
                    <a:pt x="0" y="36871"/>
                    <a:pt x="0" y="36871"/>
                  </a:cubicBezTo>
                  <a:cubicBezTo>
                    <a:pt x="33170" y="50949"/>
                    <a:pt x="42926" y="60335"/>
                    <a:pt x="58536" y="77094"/>
                  </a:cubicBezTo>
                  <a:cubicBezTo>
                    <a:pt x="63414" y="82458"/>
                    <a:pt x="62439" y="83128"/>
                    <a:pt x="62439" y="83128"/>
                  </a:cubicBezTo>
                  <a:cubicBezTo>
                    <a:pt x="58536" y="85139"/>
                    <a:pt x="24390" y="88491"/>
                    <a:pt x="10731" y="87150"/>
                  </a:cubicBezTo>
                  <a:cubicBezTo>
                    <a:pt x="7804" y="119329"/>
                    <a:pt x="7804" y="119329"/>
                    <a:pt x="7804" y="119329"/>
                  </a:cubicBezTo>
                  <a:cubicBezTo>
                    <a:pt x="11707" y="120000"/>
                    <a:pt x="27317" y="120000"/>
                    <a:pt x="31219" y="120000"/>
                  </a:cubicBezTo>
                  <a:close/>
                </a:path>
              </a:pathLst>
            </a:custGeom>
            <a:solidFill>
              <a:srgbClr val="3B394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80" name="Shape 580"/>
            <p:cNvSpPr/>
            <p:nvPr/>
          </p:nvSpPr>
          <p:spPr>
            <a:xfrm>
              <a:off x="7620000" y="3557587"/>
              <a:ext cx="74612" cy="171449"/>
            </a:xfrm>
            <a:custGeom>
              <a:avLst/>
              <a:gdLst/>
              <a:ahLst/>
              <a:cxnLst/>
              <a:rect l="0" t="0" r="0" b="0"/>
              <a:pathLst>
                <a:path w="120000" h="120000" extrusionOk="0">
                  <a:moveTo>
                    <a:pt x="120000" y="93033"/>
                  </a:moveTo>
                  <a:cubicBezTo>
                    <a:pt x="120000" y="20224"/>
                    <a:pt x="120000" y="20224"/>
                    <a:pt x="120000" y="20224"/>
                  </a:cubicBezTo>
                  <a:cubicBezTo>
                    <a:pt x="120000" y="20224"/>
                    <a:pt x="56842" y="0"/>
                    <a:pt x="41052" y="20224"/>
                  </a:cubicBezTo>
                  <a:cubicBezTo>
                    <a:pt x="0" y="74157"/>
                    <a:pt x="53684" y="120000"/>
                    <a:pt x="75789" y="120000"/>
                  </a:cubicBezTo>
                  <a:cubicBezTo>
                    <a:pt x="101052" y="120000"/>
                    <a:pt x="120000" y="107865"/>
                    <a:pt x="120000" y="93033"/>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81" name="Shape 581"/>
            <p:cNvSpPr/>
            <p:nvPr/>
          </p:nvSpPr>
          <p:spPr>
            <a:xfrm>
              <a:off x="7678738" y="3608387"/>
              <a:ext cx="34924" cy="82550"/>
            </a:xfrm>
            <a:custGeom>
              <a:avLst/>
              <a:gdLst/>
              <a:ahLst/>
              <a:cxnLst/>
              <a:rect l="0" t="0" r="0" b="0"/>
              <a:pathLst>
                <a:path w="120000" h="120000" extrusionOk="0">
                  <a:moveTo>
                    <a:pt x="120000" y="100465"/>
                  </a:moveTo>
                  <a:cubicBezTo>
                    <a:pt x="120000" y="44651"/>
                    <a:pt x="60000" y="5581"/>
                    <a:pt x="53333" y="5581"/>
                  </a:cubicBezTo>
                  <a:cubicBezTo>
                    <a:pt x="40000" y="0"/>
                    <a:pt x="20000" y="0"/>
                    <a:pt x="6666" y="8372"/>
                  </a:cubicBezTo>
                  <a:cubicBezTo>
                    <a:pt x="0" y="16744"/>
                    <a:pt x="0" y="27906"/>
                    <a:pt x="13333" y="36279"/>
                  </a:cubicBezTo>
                  <a:cubicBezTo>
                    <a:pt x="13333" y="36279"/>
                    <a:pt x="20000" y="36279"/>
                    <a:pt x="20000" y="41860"/>
                  </a:cubicBezTo>
                  <a:cubicBezTo>
                    <a:pt x="26666" y="44651"/>
                    <a:pt x="33333" y="50232"/>
                    <a:pt x="33333" y="55813"/>
                  </a:cubicBezTo>
                  <a:cubicBezTo>
                    <a:pt x="46666" y="66976"/>
                    <a:pt x="53333" y="83720"/>
                    <a:pt x="53333" y="100465"/>
                  </a:cubicBezTo>
                  <a:cubicBezTo>
                    <a:pt x="53333" y="111627"/>
                    <a:pt x="66666" y="120000"/>
                    <a:pt x="86666" y="120000"/>
                  </a:cubicBezTo>
                  <a:cubicBezTo>
                    <a:pt x="106666" y="120000"/>
                    <a:pt x="120000" y="111627"/>
                    <a:pt x="120000" y="100465"/>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82" name="Shape 582"/>
            <p:cNvSpPr/>
            <p:nvPr/>
          </p:nvSpPr>
          <p:spPr>
            <a:xfrm>
              <a:off x="7634286" y="2930525"/>
              <a:ext cx="179388" cy="692149"/>
            </a:xfrm>
            <a:custGeom>
              <a:avLst/>
              <a:gdLst/>
              <a:ahLst/>
              <a:cxnLst/>
              <a:rect l="0" t="0" r="0" b="0"/>
              <a:pathLst>
                <a:path w="120000" h="120000" extrusionOk="0">
                  <a:moveTo>
                    <a:pt x="53478" y="120000"/>
                  </a:moveTo>
                  <a:cubicBezTo>
                    <a:pt x="1304" y="119666"/>
                    <a:pt x="1304" y="119666"/>
                    <a:pt x="1304" y="119666"/>
                  </a:cubicBezTo>
                  <a:cubicBezTo>
                    <a:pt x="1304" y="119666"/>
                    <a:pt x="0" y="46000"/>
                    <a:pt x="5217" y="35666"/>
                  </a:cubicBezTo>
                  <a:cubicBezTo>
                    <a:pt x="11739" y="12333"/>
                    <a:pt x="69130" y="0"/>
                    <a:pt x="120000" y="0"/>
                  </a:cubicBezTo>
                  <a:cubicBezTo>
                    <a:pt x="120000" y="0"/>
                    <a:pt x="76956" y="6333"/>
                    <a:pt x="90000" y="12000"/>
                  </a:cubicBezTo>
                  <a:cubicBezTo>
                    <a:pt x="83478" y="17666"/>
                    <a:pt x="91304" y="23000"/>
                    <a:pt x="86086" y="24333"/>
                  </a:cubicBezTo>
                  <a:cubicBezTo>
                    <a:pt x="67826" y="29000"/>
                    <a:pt x="63913" y="29666"/>
                    <a:pt x="61304" y="37333"/>
                  </a:cubicBezTo>
                  <a:cubicBezTo>
                    <a:pt x="57391" y="47000"/>
                    <a:pt x="53478" y="120000"/>
                    <a:pt x="53478" y="120000"/>
                  </a:cubicBezTo>
                  <a:close/>
                </a:path>
              </a:pathLst>
            </a:custGeom>
            <a:solidFill>
              <a:srgbClr val="3B394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83" name="Shape 583"/>
            <p:cNvSpPr/>
            <p:nvPr/>
          </p:nvSpPr>
          <p:spPr>
            <a:xfrm>
              <a:off x="7645400" y="2414588"/>
              <a:ext cx="544513" cy="457200"/>
            </a:xfrm>
            <a:custGeom>
              <a:avLst/>
              <a:gdLst/>
              <a:ahLst/>
              <a:cxnLst/>
              <a:rect l="0" t="0" r="0" b="0"/>
              <a:pathLst>
                <a:path w="120000" h="120000" extrusionOk="0">
                  <a:moveTo>
                    <a:pt x="41720" y="118987"/>
                  </a:moveTo>
                  <a:cubicBezTo>
                    <a:pt x="43440" y="118987"/>
                    <a:pt x="46021" y="119493"/>
                    <a:pt x="49462" y="119493"/>
                  </a:cubicBezTo>
                  <a:cubicBezTo>
                    <a:pt x="55483" y="119493"/>
                    <a:pt x="63655" y="120000"/>
                    <a:pt x="70967" y="118987"/>
                  </a:cubicBezTo>
                  <a:cubicBezTo>
                    <a:pt x="78709" y="118481"/>
                    <a:pt x="86451" y="114936"/>
                    <a:pt x="91182" y="107848"/>
                  </a:cubicBezTo>
                  <a:cubicBezTo>
                    <a:pt x="120000" y="63797"/>
                    <a:pt x="79569" y="0"/>
                    <a:pt x="38279" y="1012"/>
                  </a:cubicBezTo>
                  <a:cubicBezTo>
                    <a:pt x="7741" y="2025"/>
                    <a:pt x="0" y="119493"/>
                    <a:pt x="41720" y="118987"/>
                  </a:cubicBezTo>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84" name="Shape 584"/>
            <p:cNvSpPr/>
            <p:nvPr/>
          </p:nvSpPr>
          <p:spPr>
            <a:xfrm>
              <a:off x="7745413" y="2447925"/>
              <a:ext cx="327025" cy="439736"/>
            </a:xfrm>
            <a:custGeom>
              <a:avLst/>
              <a:gdLst/>
              <a:ahLst/>
              <a:cxnLst/>
              <a:rect l="0" t="0" r="0" b="0"/>
              <a:pathLst>
                <a:path w="120000" h="120000" extrusionOk="0">
                  <a:moveTo>
                    <a:pt x="108571" y="56315"/>
                  </a:moveTo>
                  <a:cubicBezTo>
                    <a:pt x="108571" y="39473"/>
                    <a:pt x="108571" y="39473"/>
                    <a:pt x="108571" y="39473"/>
                  </a:cubicBezTo>
                  <a:cubicBezTo>
                    <a:pt x="108571" y="22105"/>
                    <a:pt x="81428" y="0"/>
                    <a:pt x="60000" y="0"/>
                  </a:cubicBezTo>
                  <a:cubicBezTo>
                    <a:pt x="37857" y="0"/>
                    <a:pt x="10714" y="22105"/>
                    <a:pt x="10714" y="39473"/>
                  </a:cubicBezTo>
                  <a:cubicBezTo>
                    <a:pt x="10714" y="56315"/>
                    <a:pt x="10714" y="56315"/>
                    <a:pt x="10714" y="56315"/>
                  </a:cubicBezTo>
                  <a:cubicBezTo>
                    <a:pt x="5000" y="56315"/>
                    <a:pt x="0" y="59473"/>
                    <a:pt x="0" y="64210"/>
                  </a:cubicBezTo>
                  <a:cubicBezTo>
                    <a:pt x="0" y="72105"/>
                    <a:pt x="0" y="72105"/>
                    <a:pt x="0" y="72105"/>
                  </a:cubicBezTo>
                  <a:cubicBezTo>
                    <a:pt x="0" y="76315"/>
                    <a:pt x="5000" y="80000"/>
                    <a:pt x="10714" y="80000"/>
                  </a:cubicBezTo>
                  <a:cubicBezTo>
                    <a:pt x="10714" y="97368"/>
                    <a:pt x="37857" y="119999"/>
                    <a:pt x="60000" y="119999"/>
                  </a:cubicBezTo>
                  <a:cubicBezTo>
                    <a:pt x="81428" y="119999"/>
                    <a:pt x="108571" y="97368"/>
                    <a:pt x="108571" y="80000"/>
                  </a:cubicBezTo>
                  <a:cubicBezTo>
                    <a:pt x="115000" y="80000"/>
                    <a:pt x="120000" y="76315"/>
                    <a:pt x="120000" y="72105"/>
                  </a:cubicBezTo>
                  <a:cubicBezTo>
                    <a:pt x="120000" y="64210"/>
                    <a:pt x="120000" y="64210"/>
                    <a:pt x="120000" y="64210"/>
                  </a:cubicBezTo>
                  <a:cubicBezTo>
                    <a:pt x="120000" y="59473"/>
                    <a:pt x="115000" y="56315"/>
                    <a:pt x="108571" y="56315"/>
                  </a:cubicBezTo>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85" name="Shape 585"/>
            <p:cNvSpPr/>
            <p:nvPr/>
          </p:nvSpPr>
          <p:spPr>
            <a:xfrm>
              <a:off x="7877175" y="2447925"/>
              <a:ext cx="195263" cy="439736"/>
            </a:xfrm>
            <a:custGeom>
              <a:avLst/>
              <a:gdLst/>
              <a:ahLst/>
              <a:cxnLst/>
              <a:rect l="0" t="0" r="0" b="0"/>
              <a:pathLst>
                <a:path w="120000" h="120000" extrusionOk="0">
                  <a:moveTo>
                    <a:pt x="61200" y="73157"/>
                  </a:moveTo>
                  <a:cubicBezTo>
                    <a:pt x="54000" y="73157"/>
                    <a:pt x="48000" y="70526"/>
                    <a:pt x="48000" y="67368"/>
                  </a:cubicBezTo>
                  <a:cubicBezTo>
                    <a:pt x="46800" y="63684"/>
                    <a:pt x="52800" y="61052"/>
                    <a:pt x="61200" y="60526"/>
                  </a:cubicBezTo>
                  <a:cubicBezTo>
                    <a:pt x="61200" y="60526"/>
                    <a:pt x="61200" y="60526"/>
                    <a:pt x="61200" y="60526"/>
                  </a:cubicBezTo>
                  <a:cubicBezTo>
                    <a:pt x="69600" y="60526"/>
                    <a:pt x="75600" y="63684"/>
                    <a:pt x="75600" y="66842"/>
                  </a:cubicBezTo>
                  <a:cubicBezTo>
                    <a:pt x="75600" y="70000"/>
                    <a:pt x="69600" y="73157"/>
                    <a:pt x="62400" y="73157"/>
                  </a:cubicBezTo>
                  <a:cubicBezTo>
                    <a:pt x="62400" y="73157"/>
                    <a:pt x="61200" y="73157"/>
                    <a:pt x="61200" y="73157"/>
                  </a:cubicBezTo>
                  <a:moveTo>
                    <a:pt x="19200" y="0"/>
                  </a:moveTo>
                  <a:cubicBezTo>
                    <a:pt x="19200" y="64210"/>
                    <a:pt x="19200" y="64210"/>
                    <a:pt x="19200" y="64210"/>
                  </a:cubicBezTo>
                  <a:cubicBezTo>
                    <a:pt x="6000" y="76315"/>
                    <a:pt x="0" y="89473"/>
                    <a:pt x="0" y="89473"/>
                  </a:cubicBezTo>
                  <a:cubicBezTo>
                    <a:pt x="19200" y="91052"/>
                    <a:pt x="19200" y="91052"/>
                    <a:pt x="19200" y="91052"/>
                  </a:cubicBezTo>
                  <a:cubicBezTo>
                    <a:pt x="19200" y="119999"/>
                    <a:pt x="19200" y="119999"/>
                    <a:pt x="19200" y="119999"/>
                  </a:cubicBezTo>
                  <a:cubicBezTo>
                    <a:pt x="55200" y="119999"/>
                    <a:pt x="100800" y="97368"/>
                    <a:pt x="100800" y="80000"/>
                  </a:cubicBezTo>
                  <a:cubicBezTo>
                    <a:pt x="111600" y="80000"/>
                    <a:pt x="120000" y="76315"/>
                    <a:pt x="120000" y="72105"/>
                  </a:cubicBezTo>
                  <a:cubicBezTo>
                    <a:pt x="120000" y="64210"/>
                    <a:pt x="120000" y="64210"/>
                    <a:pt x="120000" y="64210"/>
                  </a:cubicBezTo>
                  <a:cubicBezTo>
                    <a:pt x="120000" y="59473"/>
                    <a:pt x="111600" y="56315"/>
                    <a:pt x="100800" y="56315"/>
                  </a:cubicBezTo>
                  <a:cubicBezTo>
                    <a:pt x="100800" y="39473"/>
                    <a:pt x="100800" y="39473"/>
                    <a:pt x="100800" y="39473"/>
                  </a:cubicBezTo>
                  <a:cubicBezTo>
                    <a:pt x="100800" y="22105"/>
                    <a:pt x="55200" y="0"/>
                    <a:pt x="19200" y="0"/>
                  </a:cubicBezTo>
                </a:path>
              </a:pathLst>
            </a:custGeom>
            <a:solidFill>
              <a:srgbClr val="EB925B"/>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86" name="Shape 586"/>
            <p:cNvSpPr/>
            <p:nvPr/>
          </p:nvSpPr>
          <p:spPr>
            <a:xfrm>
              <a:off x="7807325" y="2670175"/>
              <a:ext cx="47625" cy="46036"/>
            </a:xfrm>
            <a:custGeom>
              <a:avLst/>
              <a:gdLst/>
              <a:ahLst/>
              <a:cxnLst/>
              <a:rect l="0" t="0" r="0" b="0"/>
              <a:pathLst>
                <a:path w="120000" h="120000" extrusionOk="0">
                  <a:moveTo>
                    <a:pt x="60000" y="0"/>
                  </a:moveTo>
                  <a:cubicBezTo>
                    <a:pt x="60000" y="0"/>
                    <a:pt x="60000" y="0"/>
                    <a:pt x="60000" y="0"/>
                  </a:cubicBezTo>
                  <a:cubicBezTo>
                    <a:pt x="25000" y="5000"/>
                    <a:pt x="0" y="30000"/>
                    <a:pt x="5000" y="65000"/>
                  </a:cubicBezTo>
                  <a:cubicBezTo>
                    <a:pt x="5000" y="95000"/>
                    <a:pt x="30000" y="120000"/>
                    <a:pt x="60000" y="120000"/>
                  </a:cubicBezTo>
                  <a:cubicBezTo>
                    <a:pt x="60000" y="120000"/>
                    <a:pt x="65000" y="120000"/>
                    <a:pt x="65000" y="120000"/>
                  </a:cubicBezTo>
                  <a:cubicBezTo>
                    <a:pt x="95000" y="120000"/>
                    <a:pt x="120000" y="90000"/>
                    <a:pt x="120000" y="60000"/>
                  </a:cubicBezTo>
                  <a:cubicBezTo>
                    <a:pt x="120000" y="30000"/>
                    <a:pt x="95000" y="0"/>
                    <a:pt x="60000" y="0"/>
                  </a:cubicBezTo>
                </a:path>
              </a:pathLst>
            </a:custGeom>
            <a:solidFill>
              <a:srgbClr val="E98B5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87" name="Shape 587"/>
            <p:cNvSpPr/>
            <p:nvPr/>
          </p:nvSpPr>
          <p:spPr>
            <a:xfrm>
              <a:off x="7807325" y="2663825"/>
              <a:ext cx="47625" cy="46036"/>
            </a:xfrm>
            <a:custGeom>
              <a:avLst/>
              <a:gdLst/>
              <a:ahLst/>
              <a:cxnLst/>
              <a:rect l="0" t="0" r="0" b="0"/>
              <a:pathLst>
                <a:path w="120000" h="120000" extrusionOk="0">
                  <a:moveTo>
                    <a:pt x="120000" y="60000"/>
                  </a:moveTo>
                  <a:cubicBezTo>
                    <a:pt x="120000" y="90000"/>
                    <a:pt x="95000" y="120000"/>
                    <a:pt x="65000" y="120000"/>
                  </a:cubicBezTo>
                  <a:cubicBezTo>
                    <a:pt x="30000" y="120000"/>
                    <a:pt x="5000" y="95000"/>
                    <a:pt x="5000" y="65000"/>
                  </a:cubicBezTo>
                  <a:cubicBezTo>
                    <a:pt x="0" y="30000"/>
                    <a:pt x="25000" y="5000"/>
                    <a:pt x="60000" y="0"/>
                  </a:cubicBezTo>
                  <a:cubicBezTo>
                    <a:pt x="90000" y="0"/>
                    <a:pt x="120000" y="25000"/>
                    <a:pt x="120000" y="6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88" name="Shape 588"/>
            <p:cNvSpPr/>
            <p:nvPr/>
          </p:nvSpPr>
          <p:spPr>
            <a:xfrm>
              <a:off x="7832725" y="2674938"/>
              <a:ext cx="11113" cy="12699"/>
            </a:xfrm>
            <a:prstGeom prst="ellipse">
              <a:avLst/>
            </a:pr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89" name="Shape 589"/>
            <p:cNvSpPr/>
            <p:nvPr/>
          </p:nvSpPr>
          <p:spPr>
            <a:xfrm>
              <a:off x="7783513" y="2651125"/>
              <a:ext cx="76199" cy="22225"/>
            </a:xfrm>
            <a:custGeom>
              <a:avLst/>
              <a:gdLst/>
              <a:ahLst/>
              <a:cxnLst/>
              <a:rect l="0" t="0" r="0" b="0"/>
              <a:pathLst>
                <a:path w="120000" h="120000" extrusionOk="0">
                  <a:moveTo>
                    <a:pt x="120000" y="100000"/>
                  </a:moveTo>
                  <a:cubicBezTo>
                    <a:pt x="113846" y="50000"/>
                    <a:pt x="95384" y="10000"/>
                    <a:pt x="76923" y="0"/>
                  </a:cubicBezTo>
                  <a:cubicBezTo>
                    <a:pt x="64615" y="0"/>
                    <a:pt x="43076" y="0"/>
                    <a:pt x="24615" y="80000"/>
                  </a:cubicBezTo>
                  <a:cubicBezTo>
                    <a:pt x="21538" y="80000"/>
                    <a:pt x="21538" y="80000"/>
                    <a:pt x="21538" y="80000"/>
                  </a:cubicBezTo>
                  <a:cubicBezTo>
                    <a:pt x="18461" y="80000"/>
                    <a:pt x="15384" y="80000"/>
                    <a:pt x="12307" y="70000"/>
                  </a:cubicBezTo>
                  <a:cubicBezTo>
                    <a:pt x="9230" y="70000"/>
                    <a:pt x="3076" y="50000"/>
                    <a:pt x="3076" y="50000"/>
                  </a:cubicBezTo>
                  <a:cubicBezTo>
                    <a:pt x="3076" y="50000"/>
                    <a:pt x="3076" y="50000"/>
                    <a:pt x="3076" y="50000"/>
                  </a:cubicBezTo>
                  <a:cubicBezTo>
                    <a:pt x="0" y="60000"/>
                    <a:pt x="0" y="60000"/>
                    <a:pt x="0" y="60000"/>
                  </a:cubicBezTo>
                  <a:cubicBezTo>
                    <a:pt x="0" y="60000"/>
                    <a:pt x="3076" y="60000"/>
                    <a:pt x="3076" y="70000"/>
                  </a:cubicBezTo>
                  <a:cubicBezTo>
                    <a:pt x="6153" y="80000"/>
                    <a:pt x="6153" y="90000"/>
                    <a:pt x="9230" y="90000"/>
                  </a:cubicBezTo>
                  <a:cubicBezTo>
                    <a:pt x="12307" y="100000"/>
                    <a:pt x="15384" y="110000"/>
                    <a:pt x="18461" y="110000"/>
                  </a:cubicBezTo>
                  <a:cubicBezTo>
                    <a:pt x="18461" y="120000"/>
                    <a:pt x="21538" y="120000"/>
                    <a:pt x="21538" y="120000"/>
                  </a:cubicBezTo>
                  <a:cubicBezTo>
                    <a:pt x="24615" y="120000"/>
                    <a:pt x="24615" y="120000"/>
                    <a:pt x="24615" y="120000"/>
                  </a:cubicBezTo>
                  <a:cubicBezTo>
                    <a:pt x="24615" y="120000"/>
                    <a:pt x="27692" y="120000"/>
                    <a:pt x="30769" y="110000"/>
                  </a:cubicBezTo>
                  <a:cubicBezTo>
                    <a:pt x="43076" y="50000"/>
                    <a:pt x="58461" y="30000"/>
                    <a:pt x="76923" y="30000"/>
                  </a:cubicBezTo>
                  <a:cubicBezTo>
                    <a:pt x="92307" y="40000"/>
                    <a:pt x="104615" y="70000"/>
                    <a:pt x="110769" y="110000"/>
                  </a:cubicBezTo>
                  <a:cubicBezTo>
                    <a:pt x="110769" y="120000"/>
                    <a:pt x="113846" y="120000"/>
                    <a:pt x="116923" y="120000"/>
                  </a:cubicBezTo>
                  <a:cubicBezTo>
                    <a:pt x="120000" y="110000"/>
                    <a:pt x="120000" y="110000"/>
                    <a:pt x="120000" y="10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90" name="Shape 590"/>
            <p:cNvSpPr/>
            <p:nvPr/>
          </p:nvSpPr>
          <p:spPr>
            <a:xfrm>
              <a:off x="7953375" y="2670175"/>
              <a:ext cx="47625" cy="46036"/>
            </a:xfrm>
            <a:custGeom>
              <a:avLst/>
              <a:gdLst/>
              <a:ahLst/>
              <a:cxnLst/>
              <a:rect l="0" t="0" r="0" b="0"/>
              <a:pathLst>
                <a:path w="120000" h="120000" extrusionOk="0">
                  <a:moveTo>
                    <a:pt x="60000" y="0"/>
                  </a:moveTo>
                  <a:cubicBezTo>
                    <a:pt x="60000" y="0"/>
                    <a:pt x="60000" y="0"/>
                    <a:pt x="60000" y="0"/>
                  </a:cubicBezTo>
                  <a:cubicBezTo>
                    <a:pt x="25000" y="5000"/>
                    <a:pt x="0" y="30000"/>
                    <a:pt x="5000" y="65000"/>
                  </a:cubicBezTo>
                  <a:cubicBezTo>
                    <a:pt x="5000" y="95000"/>
                    <a:pt x="30000" y="120000"/>
                    <a:pt x="60000" y="120000"/>
                  </a:cubicBezTo>
                  <a:cubicBezTo>
                    <a:pt x="60000" y="120000"/>
                    <a:pt x="65000" y="120000"/>
                    <a:pt x="65000" y="120000"/>
                  </a:cubicBezTo>
                  <a:cubicBezTo>
                    <a:pt x="95000" y="120000"/>
                    <a:pt x="120000" y="90000"/>
                    <a:pt x="120000" y="60000"/>
                  </a:cubicBezTo>
                  <a:cubicBezTo>
                    <a:pt x="120000" y="30000"/>
                    <a:pt x="95000" y="0"/>
                    <a:pt x="60000" y="0"/>
                  </a:cubicBezTo>
                </a:path>
              </a:pathLst>
            </a:custGeom>
            <a:solidFill>
              <a:srgbClr val="E3754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91" name="Shape 591"/>
            <p:cNvSpPr/>
            <p:nvPr/>
          </p:nvSpPr>
          <p:spPr>
            <a:xfrm>
              <a:off x="7953375" y="2663825"/>
              <a:ext cx="47625" cy="46036"/>
            </a:xfrm>
            <a:custGeom>
              <a:avLst/>
              <a:gdLst/>
              <a:ahLst/>
              <a:cxnLst/>
              <a:rect l="0" t="0" r="0" b="0"/>
              <a:pathLst>
                <a:path w="120000" h="120000" extrusionOk="0">
                  <a:moveTo>
                    <a:pt x="120000" y="60000"/>
                  </a:moveTo>
                  <a:cubicBezTo>
                    <a:pt x="120000" y="90000"/>
                    <a:pt x="95000" y="120000"/>
                    <a:pt x="65000" y="120000"/>
                  </a:cubicBezTo>
                  <a:cubicBezTo>
                    <a:pt x="30000" y="120000"/>
                    <a:pt x="5000" y="95000"/>
                    <a:pt x="5000" y="65000"/>
                  </a:cubicBezTo>
                  <a:cubicBezTo>
                    <a:pt x="0" y="30000"/>
                    <a:pt x="25000" y="5000"/>
                    <a:pt x="60000" y="0"/>
                  </a:cubicBezTo>
                  <a:cubicBezTo>
                    <a:pt x="90000" y="0"/>
                    <a:pt x="120000" y="25000"/>
                    <a:pt x="120000" y="6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92" name="Shape 592"/>
            <p:cNvSpPr/>
            <p:nvPr/>
          </p:nvSpPr>
          <p:spPr>
            <a:xfrm>
              <a:off x="7978775" y="2674938"/>
              <a:ext cx="11113" cy="12699"/>
            </a:xfrm>
            <a:prstGeom prst="ellipse">
              <a:avLst/>
            </a:pr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93" name="Shape 593"/>
            <p:cNvSpPr/>
            <p:nvPr/>
          </p:nvSpPr>
          <p:spPr>
            <a:xfrm>
              <a:off x="7950200" y="2651125"/>
              <a:ext cx="73025" cy="22225"/>
            </a:xfrm>
            <a:custGeom>
              <a:avLst/>
              <a:gdLst/>
              <a:ahLst/>
              <a:cxnLst/>
              <a:rect l="0" t="0" r="0" b="0"/>
              <a:pathLst>
                <a:path w="120000" h="120000" extrusionOk="0">
                  <a:moveTo>
                    <a:pt x="0" y="100000"/>
                  </a:moveTo>
                  <a:cubicBezTo>
                    <a:pt x="6315" y="50000"/>
                    <a:pt x="25263" y="10000"/>
                    <a:pt x="44210" y="0"/>
                  </a:cubicBezTo>
                  <a:cubicBezTo>
                    <a:pt x="56842" y="0"/>
                    <a:pt x="78947" y="0"/>
                    <a:pt x="97894" y="80000"/>
                  </a:cubicBezTo>
                  <a:cubicBezTo>
                    <a:pt x="101052" y="80000"/>
                    <a:pt x="101052" y="80000"/>
                    <a:pt x="101052" y="80000"/>
                  </a:cubicBezTo>
                  <a:cubicBezTo>
                    <a:pt x="101052" y="80000"/>
                    <a:pt x="104210" y="80000"/>
                    <a:pt x="107368" y="70000"/>
                  </a:cubicBezTo>
                  <a:cubicBezTo>
                    <a:pt x="113684" y="70000"/>
                    <a:pt x="120000" y="50000"/>
                    <a:pt x="120000" y="50000"/>
                  </a:cubicBezTo>
                  <a:cubicBezTo>
                    <a:pt x="120000" y="50000"/>
                    <a:pt x="120000" y="50000"/>
                    <a:pt x="120000" y="50000"/>
                  </a:cubicBezTo>
                  <a:cubicBezTo>
                    <a:pt x="120000" y="60000"/>
                    <a:pt x="120000" y="60000"/>
                    <a:pt x="120000" y="60000"/>
                  </a:cubicBezTo>
                  <a:cubicBezTo>
                    <a:pt x="120000" y="60000"/>
                    <a:pt x="120000" y="60000"/>
                    <a:pt x="120000" y="70000"/>
                  </a:cubicBezTo>
                  <a:cubicBezTo>
                    <a:pt x="116842" y="80000"/>
                    <a:pt x="113684" y="90000"/>
                    <a:pt x="113684" y="90000"/>
                  </a:cubicBezTo>
                  <a:cubicBezTo>
                    <a:pt x="110526" y="100000"/>
                    <a:pt x="107368" y="110000"/>
                    <a:pt x="104210" y="110000"/>
                  </a:cubicBezTo>
                  <a:cubicBezTo>
                    <a:pt x="101052" y="120000"/>
                    <a:pt x="101052" y="120000"/>
                    <a:pt x="101052" y="120000"/>
                  </a:cubicBezTo>
                  <a:cubicBezTo>
                    <a:pt x="97894" y="120000"/>
                    <a:pt x="97894" y="120000"/>
                    <a:pt x="97894" y="120000"/>
                  </a:cubicBezTo>
                  <a:cubicBezTo>
                    <a:pt x="94736" y="120000"/>
                    <a:pt x="94736" y="120000"/>
                    <a:pt x="91578" y="110000"/>
                  </a:cubicBezTo>
                  <a:cubicBezTo>
                    <a:pt x="78947" y="50000"/>
                    <a:pt x="63157" y="30000"/>
                    <a:pt x="44210" y="30000"/>
                  </a:cubicBezTo>
                  <a:cubicBezTo>
                    <a:pt x="28421" y="40000"/>
                    <a:pt x="12631" y="70000"/>
                    <a:pt x="9473" y="110000"/>
                  </a:cubicBezTo>
                  <a:cubicBezTo>
                    <a:pt x="6315" y="120000"/>
                    <a:pt x="3157" y="120000"/>
                    <a:pt x="3157" y="120000"/>
                  </a:cubicBezTo>
                  <a:cubicBezTo>
                    <a:pt x="0" y="110000"/>
                    <a:pt x="0" y="110000"/>
                    <a:pt x="0" y="10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94" name="Shape 594"/>
            <p:cNvSpPr/>
            <p:nvPr/>
          </p:nvSpPr>
          <p:spPr>
            <a:xfrm>
              <a:off x="7697788" y="2392363"/>
              <a:ext cx="420687" cy="287337"/>
            </a:xfrm>
            <a:custGeom>
              <a:avLst/>
              <a:gdLst/>
              <a:ahLst/>
              <a:cxnLst/>
              <a:rect l="0" t="0" r="0" b="0"/>
              <a:pathLst>
                <a:path w="120000" h="120000" extrusionOk="0">
                  <a:moveTo>
                    <a:pt x="120000" y="120000"/>
                  </a:moveTo>
                  <a:cubicBezTo>
                    <a:pt x="109444" y="101476"/>
                    <a:pt x="115555" y="0"/>
                    <a:pt x="58333" y="4832"/>
                  </a:cubicBezTo>
                  <a:cubicBezTo>
                    <a:pt x="0" y="8859"/>
                    <a:pt x="18333" y="98255"/>
                    <a:pt x="21666" y="109530"/>
                  </a:cubicBezTo>
                  <a:cubicBezTo>
                    <a:pt x="23888" y="107919"/>
                    <a:pt x="37222" y="79731"/>
                    <a:pt x="42777" y="60402"/>
                  </a:cubicBezTo>
                  <a:cubicBezTo>
                    <a:pt x="57222" y="95838"/>
                    <a:pt x="103333" y="115973"/>
                    <a:pt x="120000" y="12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95" name="Shape 595"/>
            <p:cNvSpPr/>
            <p:nvPr/>
          </p:nvSpPr>
          <p:spPr>
            <a:xfrm>
              <a:off x="7864475" y="2798763"/>
              <a:ext cx="93663" cy="42861"/>
            </a:xfrm>
            <a:custGeom>
              <a:avLst/>
              <a:gdLst/>
              <a:ahLst/>
              <a:cxnLst/>
              <a:rect l="0" t="0" r="0" b="0"/>
              <a:pathLst>
                <a:path w="120000" h="120000" extrusionOk="0">
                  <a:moveTo>
                    <a:pt x="120000" y="0"/>
                  </a:moveTo>
                  <a:cubicBezTo>
                    <a:pt x="120000" y="65454"/>
                    <a:pt x="92500" y="120000"/>
                    <a:pt x="60000" y="120000"/>
                  </a:cubicBezTo>
                  <a:cubicBezTo>
                    <a:pt x="27500" y="120000"/>
                    <a:pt x="0" y="65454"/>
                    <a:pt x="0" y="0"/>
                  </a:cubicBezTo>
                  <a:lnTo>
                    <a:pt x="120000" y="0"/>
                  </a:lnTo>
                  <a:close/>
                </a:path>
              </a:pathLst>
            </a:custGeom>
            <a:solidFill>
              <a:srgbClr val="F05D4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96" name="Shape 596"/>
            <p:cNvSpPr/>
            <p:nvPr/>
          </p:nvSpPr>
          <p:spPr>
            <a:xfrm>
              <a:off x="7872413" y="2798763"/>
              <a:ext cx="77788" cy="15875"/>
            </a:xfrm>
            <a:custGeom>
              <a:avLst/>
              <a:gdLst/>
              <a:ahLst/>
              <a:cxnLst/>
              <a:rect l="0" t="0" r="0" b="0"/>
              <a:pathLst>
                <a:path w="120000" h="120000" extrusionOk="0">
                  <a:moveTo>
                    <a:pt x="108000" y="120000"/>
                  </a:moveTo>
                  <a:cubicBezTo>
                    <a:pt x="12000" y="120000"/>
                    <a:pt x="12000" y="120000"/>
                    <a:pt x="12000" y="120000"/>
                  </a:cubicBezTo>
                  <a:cubicBezTo>
                    <a:pt x="6000" y="120000"/>
                    <a:pt x="0" y="90000"/>
                    <a:pt x="0" y="60000"/>
                  </a:cubicBezTo>
                  <a:cubicBezTo>
                    <a:pt x="0" y="0"/>
                    <a:pt x="0" y="0"/>
                    <a:pt x="0" y="0"/>
                  </a:cubicBezTo>
                  <a:cubicBezTo>
                    <a:pt x="120000" y="0"/>
                    <a:pt x="120000" y="0"/>
                    <a:pt x="120000" y="0"/>
                  </a:cubicBezTo>
                  <a:cubicBezTo>
                    <a:pt x="120000" y="60000"/>
                    <a:pt x="120000" y="60000"/>
                    <a:pt x="120000" y="60000"/>
                  </a:cubicBezTo>
                  <a:cubicBezTo>
                    <a:pt x="120000" y="90000"/>
                    <a:pt x="114000" y="120000"/>
                    <a:pt x="108000" y="120000"/>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grpSp>
        <p:nvGrpSpPr>
          <p:cNvPr id="597" name="Shape 597"/>
          <p:cNvGrpSpPr/>
          <p:nvPr/>
        </p:nvGrpSpPr>
        <p:grpSpPr>
          <a:xfrm>
            <a:off x="284000" y="4157861"/>
            <a:ext cx="1954303" cy="2730681"/>
            <a:chOff x="-5615882" y="1923593"/>
            <a:chExt cx="946149" cy="1322024"/>
          </a:xfrm>
        </p:grpSpPr>
        <p:sp>
          <p:nvSpPr>
            <p:cNvPr id="598" name="Shape 598"/>
            <p:cNvSpPr/>
            <p:nvPr/>
          </p:nvSpPr>
          <p:spPr>
            <a:xfrm>
              <a:off x="-5234882" y="2395082"/>
              <a:ext cx="180975" cy="303213"/>
            </a:xfrm>
            <a:custGeom>
              <a:avLst/>
              <a:gdLst/>
              <a:ahLst/>
              <a:cxnLst/>
              <a:rect l="0" t="0" r="0" b="0"/>
              <a:pathLst>
                <a:path w="120000" h="120000" extrusionOk="0">
                  <a:moveTo>
                    <a:pt x="119999" y="31413"/>
                  </a:moveTo>
                  <a:lnTo>
                    <a:pt x="106315" y="27643"/>
                  </a:lnTo>
                  <a:lnTo>
                    <a:pt x="106315" y="0"/>
                  </a:lnTo>
                  <a:lnTo>
                    <a:pt x="13684" y="0"/>
                  </a:lnTo>
                  <a:lnTo>
                    <a:pt x="13684" y="27643"/>
                  </a:lnTo>
                  <a:lnTo>
                    <a:pt x="0" y="30785"/>
                  </a:lnTo>
                  <a:lnTo>
                    <a:pt x="3157" y="108691"/>
                  </a:lnTo>
                  <a:lnTo>
                    <a:pt x="13684" y="108691"/>
                  </a:lnTo>
                  <a:lnTo>
                    <a:pt x="13684" y="120000"/>
                  </a:lnTo>
                  <a:lnTo>
                    <a:pt x="106315" y="120000"/>
                  </a:lnTo>
                  <a:lnTo>
                    <a:pt x="106315" y="108691"/>
                  </a:lnTo>
                  <a:lnTo>
                    <a:pt x="116842" y="108691"/>
                  </a:lnTo>
                  <a:lnTo>
                    <a:pt x="119999" y="31413"/>
                  </a:ln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599" name="Shape 599"/>
            <p:cNvSpPr/>
            <p:nvPr/>
          </p:nvSpPr>
          <p:spPr>
            <a:xfrm>
              <a:off x="-5234882" y="2395082"/>
              <a:ext cx="180975" cy="303213"/>
            </a:xfrm>
            <a:custGeom>
              <a:avLst/>
              <a:gdLst/>
              <a:ahLst/>
              <a:cxnLst/>
              <a:rect l="0" t="0" r="0" b="0"/>
              <a:pathLst>
                <a:path w="120000" h="120000" extrusionOk="0">
                  <a:moveTo>
                    <a:pt x="119999" y="31413"/>
                  </a:moveTo>
                  <a:lnTo>
                    <a:pt x="106315" y="27643"/>
                  </a:lnTo>
                  <a:lnTo>
                    <a:pt x="106315" y="0"/>
                  </a:lnTo>
                  <a:lnTo>
                    <a:pt x="13684" y="0"/>
                  </a:lnTo>
                  <a:lnTo>
                    <a:pt x="13684" y="27643"/>
                  </a:lnTo>
                  <a:lnTo>
                    <a:pt x="0" y="30785"/>
                  </a:lnTo>
                  <a:lnTo>
                    <a:pt x="3157" y="108691"/>
                  </a:lnTo>
                  <a:lnTo>
                    <a:pt x="13684" y="108691"/>
                  </a:lnTo>
                  <a:lnTo>
                    <a:pt x="13684" y="120000"/>
                  </a:lnTo>
                  <a:lnTo>
                    <a:pt x="106315" y="120000"/>
                  </a:lnTo>
                  <a:lnTo>
                    <a:pt x="106315" y="108691"/>
                  </a:lnTo>
                  <a:lnTo>
                    <a:pt x="116842" y="108691"/>
                  </a:lnTo>
                  <a:lnTo>
                    <a:pt x="119999" y="31413"/>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00" name="Shape 600"/>
            <p:cNvSpPr/>
            <p:nvPr/>
          </p:nvSpPr>
          <p:spPr>
            <a:xfrm>
              <a:off x="-5214244" y="2407782"/>
              <a:ext cx="0" cy="26987"/>
            </a:xfrm>
            <a:custGeom>
              <a:avLst/>
              <a:gdLst/>
              <a:ahLst/>
              <a:cxnLst/>
              <a:rect l="0" t="0" r="0" b="0"/>
              <a:pathLst>
                <a:path w="120000" h="120000" extrusionOk="0">
                  <a:moveTo>
                    <a:pt x="0" y="0"/>
                  </a:moveTo>
                  <a:cubicBezTo>
                    <a:pt x="0" y="119999"/>
                    <a:pt x="0" y="119999"/>
                    <a:pt x="0" y="119999"/>
                  </a:cubicBezTo>
                  <a:cubicBezTo>
                    <a:pt x="0" y="119999"/>
                    <a:pt x="0" y="119999"/>
                    <a:pt x="0" y="119999"/>
                  </a:cubicBezTo>
                  <a:cubicBezTo>
                    <a:pt x="0" y="0"/>
                    <a:pt x="0" y="0"/>
                    <a:pt x="0" y="0"/>
                  </a:cubicBezTo>
                  <a:cubicBezTo>
                    <a:pt x="0" y="0"/>
                    <a:pt x="0" y="0"/>
                    <a:pt x="0" y="0"/>
                  </a:cubicBezTo>
                </a:path>
              </a:pathLst>
            </a:custGeom>
            <a:solidFill>
              <a:srgbClr val="E3B9A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01" name="Shape 601"/>
            <p:cNvSpPr/>
            <p:nvPr/>
          </p:nvSpPr>
          <p:spPr>
            <a:xfrm>
              <a:off x="-5214244" y="2407782"/>
              <a:ext cx="139699" cy="49212"/>
            </a:xfrm>
            <a:custGeom>
              <a:avLst/>
              <a:gdLst/>
              <a:ahLst/>
              <a:cxnLst/>
              <a:rect l="0" t="0" r="0" b="0"/>
              <a:pathLst>
                <a:path w="120000" h="120000" extrusionOk="0">
                  <a:moveTo>
                    <a:pt x="120000" y="0"/>
                  </a:moveTo>
                  <a:cubicBezTo>
                    <a:pt x="100000" y="36923"/>
                    <a:pt x="78333" y="64615"/>
                    <a:pt x="60000" y="64615"/>
                  </a:cubicBezTo>
                  <a:cubicBezTo>
                    <a:pt x="60000" y="64615"/>
                    <a:pt x="60000" y="64615"/>
                    <a:pt x="60000" y="64615"/>
                  </a:cubicBezTo>
                  <a:cubicBezTo>
                    <a:pt x="60000" y="64615"/>
                    <a:pt x="60000" y="64615"/>
                    <a:pt x="60000" y="64615"/>
                  </a:cubicBezTo>
                  <a:cubicBezTo>
                    <a:pt x="60000" y="64615"/>
                    <a:pt x="60000" y="64615"/>
                    <a:pt x="60000" y="64615"/>
                  </a:cubicBezTo>
                  <a:cubicBezTo>
                    <a:pt x="43333" y="64615"/>
                    <a:pt x="21666" y="36923"/>
                    <a:pt x="0" y="0"/>
                  </a:cubicBezTo>
                  <a:cubicBezTo>
                    <a:pt x="0" y="64615"/>
                    <a:pt x="0" y="64615"/>
                    <a:pt x="0" y="64615"/>
                  </a:cubicBezTo>
                  <a:cubicBezTo>
                    <a:pt x="120000" y="120000"/>
                    <a:pt x="120000" y="120000"/>
                    <a:pt x="120000" y="120000"/>
                  </a:cubicBezTo>
                  <a:cubicBezTo>
                    <a:pt x="120000" y="0"/>
                    <a:pt x="120000" y="0"/>
                    <a:pt x="120000" y="0"/>
                  </a:cubicBezTo>
                </a:path>
              </a:pathLst>
            </a:custGeom>
            <a:solidFill>
              <a:srgbClr val="D77E4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02" name="Shape 602"/>
            <p:cNvSpPr/>
            <p:nvPr/>
          </p:nvSpPr>
          <p:spPr>
            <a:xfrm>
              <a:off x="-5357119" y="3165018"/>
              <a:ext cx="430213" cy="80599"/>
            </a:xfrm>
            <a:prstGeom prst="rect">
              <a:avLst/>
            </a:prstGeom>
            <a:solidFill>
              <a:srgbClr val="221F1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03" name="Shape 603"/>
            <p:cNvSpPr/>
            <p:nvPr/>
          </p:nvSpPr>
          <p:spPr>
            <a:xfrm>
              <a:off x="-5187257" y="3153907"/>
              <a:ext cx="88900" cy="66674"/>
            </a:xfrm>
            <a:custGeom>
              <a:avLst/>
              <a:gdLst/>
              <a:ahLst/>
              <a:cxnLst/>
              <a:rect l="0" t="0" r="0" b="0"/>
              <a:pathLst>
                <a:path w="120000" h="120000" extrusionOk="0">
                  <a:moveTo>
                    <a:pt x="86086" y="120000"/>
                  </a:moveTo>
                  <a:cubicBezTo>
                    <a:pt x="36521" y="120000"/>
                    <a:pt x="36521" y="120000"/>
                    <a:pt x="36521" y="120000"/>
                  </a:cubicBezTo>
                  <a:cubicBezTo>
                    <a:pt x="15652" y="120000"/>
                    <a:pt x="0" y="99428"/>
                    <a:pt x="0" y="75428"/>
                  </a:cubicBezTo>
                  <a:cubicBezTo>
                    <a:pt x="0" y="44571"/>
                    <a:pt x="0" y="44571"/>
                    <a:pt x="0" y="44571"/>
                  </a:cubicBezTo>
                  <a:cubicBezTo>
                    <a:pt x="0" y="20571"/>
                    <a:pt x="15652" y="0"/>
                    <a:pt x="36521" y="0"/>
                  </a:cubicBezTo>
                  <a:cubicBezTo>
                    <a:pt x="86086" y="0"/>
                    <a:pt x="86086" y="0"/>
                    <a:pt x="86086" y="0"/>
                  </a:cubicBezTo>
                  <a:cubicBezTo>
                    <a:pt x="104347" y="0"/>
                    <a:pt x="120000" y="20571"/>
                    <a:pt x="120000" y="44571"/>
                  </a:cubicBezTo>
                  <a:cubicBezTo>
                    <a:pt x="120000" y="75428"/>
                    <a:pt x="120000" y="75428"/>
                    <a:pt x="120000" y="75428"/>
                  </a:cubicBezTo>
                  <a:cubicBezTo>
                    <a:pt x="120000" y="99428"/>
                    <a:pt x="104347" y="120000"/>
                    <a:pt x="86086" y="120000"/>
                  </a:cubicBezTo>
                  <a:close/>
                  <a:moveTo>
                    <a:pt x="36521" y="20571"/>
                  </a:moveTo>
                  <a:cubicBezTo>
                    <a:pt x="26086" y="20571"/>
                    <a:pt x="18260" y="30857"/>
                    <a:pt x="18260" y="44571"/>
                  </a:cubicBezTo>
                  <a:cubicBezTo>
                    <a:pt x="18260" y="75428"/>
                    <a:pt x="18260" y="75428"/>
                    <a:pt x="18260" y="75428"/>
                  </a:cubicBezTo>
                  <a:cubicBezTo>
                    <a:pt x="18260" y="89142"/>
                    <a:pt x="26086" y="99428"/>
                    <a:pt x="36521" y="99428"/>
                  </a:cubicBezTo>
                  <a:cubicBezTo>
                    <a:pt x="86086" y="99428"/>
                    <a:pt x="86086" y="99428"/>
                    <a:pt x="86086" y="99428"/>
                  </a:cubicBezTo>
                  <a:cubicBezTo>
                    <a:pt x="93913" y="99428"/>
                    <a:pt x="101739" y="89142"/>
                    <a:pt x="101739" y="75428"/>
                  </a:cubicBezTo>
                  <a:cubicBezTo>
                    <a:pt x="101739" y="44571"/>
                    <a:pt x="101739" y="44571"/>
                    <a:pt x="101739" y="44571"/>
                  </a:cubicBezTo>
                  <a:cubicBezTo>
                    <a:pt x="101739" y="30857"/>
                    <a:pt x="93913" y="20571"/>
                    <a:pt x="86086" y="20571"/>
                  </a:cubicBezTo>
                  <a:lnTo>
                    <a:pt x="36521" y="20571"/>
                  </a:lnTo>
                  <a:close/>
                </a:path>
              </a:pathLst>
            </a:custGeom>
            <a:solidFill>
              <a:srgbClr val="4341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04" name="Shape 604"/>
            <p:cNvSpPr/>
            <p:nvPr/>
          </p:nvSpPr>
          <p:spPr>
            <a:xfrm>
              <a:off x="-5474594" y="2471282"/>
              <a:ext cx="658812" cy="695325"/>
            </a:xfrm>
            <a:custGeom>
              <a:avLst/>
              <a:gdLst/>
              <a:ahLst/>
              <a:cxnLst/>
              <a:rect l="0" t="0" r="0" b="0"/>
              <a:pathLst>
                <a:path w="120000" h="120000" extrusionOk="0">
                  <a:moveTo>
                    <a:pt x="114352" y="18614"/>
                  </a:moveTo>
                  <a:cubicBezTo>
                    <a:pt x="109411" y="8975"/>
                    <a:pt x="96352" y="6648"/>
                    <a:pt x="77647" y="664"/>
                  </a:cubicBezTo>
                  <a:cubicBezTo>
                    <a:pt x="76941" y="332"/>
                    <a:pt x="76235" y="0"/>
                    <a:pt x="75529" y="0"/>
                  </a:cubicBezTo>
                  <a:cubicBezTo>
                    <a:pt x="75529" y="0"/>
                    <a:pt x="75529" y="0"/>
                    <a:pt x="75529" y="0"/>
                  </a:cubicBezTo>
                  <a:cubicBezTo>
                    <a:pt x="74470" y="6648"/>
                    <a:pt x="70941" y="14958"/>
                    <a:pt x="60000" y="15955"/>
                  </a:cubicBezTo>
                  <a:cubicBezTo>
                    <a:pt x="49058" y="14958"/>
                    <a:pt x="45882" y="6648"/>
                    <a:pt x="44470" y="0"/>
                  </a:cubicBezTo>
                  <a:cubicBezTo>
                    <a:pt x="44470" y="0"/>
                    <a:pt x="44470" y="0"/>
                    <a:pt x="44470" y="0"/>
                  </a:cubicBezTo>
                  <a:cubicBezTo>
                    <a:pt x="43764" y="0"/>
                    <a:pt x="43058" y="332"/>
                    <a:pt x="42352" y="664"/>
                  </a:cubicBezTo>
                  <a:cubicBezTo>
                    <a:pt x="23647" y="6648"/>
                    <a:pt x="10588" y="8975"/>
                    <a:pt x="6000" y="18614"/>
                  </a:cubicBezTo>
                  <a:cubicBezTo>
                    <a:pt x="0" y="30581"/>
                    <a:pt x="16941" y="43545"/>
                    <a:pt x="16941" y="43545"/>
                  </a:cubicBezTo>
                  <a:cubicBezTo>
                    <a:pt x="16941" y="43545"/>
                    <a:pt x="18352" y="120000"/>
                    <a:pt x="20823" y="120000"/>
                  </a:cubicBezTo>
                  <a:cubicBezTo>
                    <a:pt x="60000" y="120000"/>
                    <a:pt x="60000" y="120000"/>
                    <a:pt x="60000" y="120000"/>
                  </a:cubicBezTo>
                  <a:cubicBezTo>
                    <a:pt x="99176" y="120000"/>
                    <a:pt x="99176" y="120000"/>
                    <a:pt x="99176" y="120000"/>
                  </a:cubicBezTo>
                  <a:cubicBezTo>
                    <a:pt x="101647" y="120000"/>
                    <a:pt x="103411" y="43545"/>
                    <a:pt x="103411" y="43545"/>
                  </a:cubicBezTo>
                  <a:cubicBezTo>
                    <a:pt x="103411" y="43545"/>
                    <a:pt x="120000" y="30581"/>
                    <a:pt x="114352" y="18614"/>
                  </a:cubicBezTo>
                </a:path>
              </a:pathLst>
            </a:custGeom>
            <a:solidFill>
              <a:schemeClr val="accent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05" name="Shape 605"/>
            <p:cNvSpPr/>
            <p:nvPr/>
          </p:nvSpPr>
          <p:spPr>
            <a:xfrm>
              <a:off x="-5177732" y="2525257"/>
              <a:ext cx="68263" cy="52388"/>
            </a:xfrm>
            <a:custGeom>
              <a:avLst/>
              <a:gdLst/>
              <a:ahLst/>
              <a:cxnLst/>
              <a:rect l="0" t="0" r="0" b="0"/>
              <a:pathLst>
                <a:path w="120000" h="120000" extrusionOk="0">
                  <a:moveTo>
                    <a:pt x="120000" y="61818"/>
                  </a:moveTo>
                  <a:lnTo>
                    <a:pt x="94883" y="120000"/>
                  </a:lnTo>
                  <a:lnTo>
                    <a:pt x="25116" y="120000"/>
                  </a:lnTo>
                  <a:lnTo>
                    <a:pt x="0" y="61818"/>
                  </a:lnTo>
                  <a:lnTo>
                    <a:pt x="58604" y="0"/>
                  </a:lnTo>
                  <a:lnTo>
                    <a:pt x="120000" y="61818"/>
                  </a:lnTo>
                  <a:close/>
                </a:path>
              </a:pathLst>
            </a:custGeom>
            <a:solidFill>
              <a:srgbClr val="0081B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06" name="Shape 606"/>
            <p:cNvSpPr/>
            <p:nvPr/>
          </p:nvSpPr>
          <p:spPr>
            <a:xfrm>
              <a:off x="-5269807" y="2460168"/>
              <a:ext cx="125412" cy="109537"/>
            </a:xfrm>
            <a:custGeom>
              <a:avLst/>
              <a:gdLst/>
              <a:ahLst/>
              <a:cxnLst/>
              <a:rect l="0" t="0" r="0" b="0"/>
              <a:pathLst>
                <a:path w="120000" h="120000" extrusionOk="0">
                  <a:moveTo>
                    <a:pt x="120000" y="71304"/>
                  </a:moveTo>
                  <a:lnTo>
                    <a:pt x="78987" y="120000"/>
                  </a:lnTo>
                  <a:lnTo>
                    <a:pt x="0" y="26086"/>
                  </a:lnTo>
                  <a:lnTo>
                    <a:pt x="53164" y="0"/>
                  </a:lnTo>
                  <a:lnTo>
                    <a:pt x="69873" y="15652"/>
                  </a:lnTo>
                  <a:lnTo>
                    <a:pt x="120000" y="71304"/>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07" name="Shape 607"/>
            <p:cNvSpPr/>
            <p:nvPr/>
          </p:nvSpPr>
          <p:spPr>
            <a:xfrm>
              <a:off x="-5144394" y="2460168"/>
              <a:ext cx="125412" cy="109537"/>
            </a:xfrm>
            <a:custGeom>
              <a:avLst/>
              <a:gdLst/>
              <a:ahLst/>
              <a:cxnLst/>
              <a:rect l="0" t="0" r="0" b="0"/>
              <a:pathLst>
                <a:path w="120000" h="120000" extrusionOk="0">
                  <a:moveTo>
                    <a:pt x="0" y="71304"/>
                  </a:moveTo>
                  <a:lnTo>
                    <a:pt x="41012" y="120000"/>
                  </a:lnTo>
                  <a:lnTo>
                    <a:pt x="120000" y="26086"/>
                  </a:lnTo>
                  <a:lnTo>
                    <a:pt x="68354" y="0"/>
                  </a:lnTo>
                  <a:lnTo>
                    <a:pt x="51645" y="15652"/>
                  </a:lnTo>
                  <a:lnTo>
                    <a:pt x="0" y="71304"/>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08" name="Shape 608"/>
            <p:cNvSpPr/>
            <p:nvPr/>
          </p:nvSpPr>
          <p:spPr>
            <a:xfrm>
              <a:off x="-5180907" y="2582407"/>
              <a:ext cx="73025" cy="573088"/>
            </a:xfrm>
            <a:custGeom>
              <a:avLst/>
              <a:gdLst/>
              <a:ahLst/>
              <a:cxnLst/>
              <a:rect l="0" t="0" r="0" b="0"/>
              <a:pathLst>
                <a:path w="120000" h="120000" extrusionOk="0">
                  <a:moveTo>
                    <a:pt x="93913" y="0"/>
                  </a:moveTo>
                  <a:lnTo>
                    <a:pt x="120000" y="111357"/>
                  </a:lnTo>
                  <a:lnTo>
                    <a:pt x="60000" y="120000"/>
                  </a:lnTo>
                  <a:lnTo>
                    <a:pt x="0" y="111357"/>
                  </a:lnTo>
                  <a:lnTo>
                    <a:pt x="28695" y="0"/>
                  </a:lnTo>
                  <a:lnTo>
                    <a:pt x="93913" y="0"/>
                  </a:lnTo>
                  <a:close/>
                </a:path>
              </a:pathLst>
            </a:custGeom>
            <a:solidFill>
              <a:srgbClr val="0081B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09" name="Shape 609"/>
            <p:cNvSpPr/>
            <p:nvPr/>
          </p:nvSpPr>
          <p:spPr>
            <a:xfrm>
              <a:off x="-5180907" y="2582407"/>
              <a:ext cx="73025" cy="573088"/>
            </a:xfrm>
            <a:custGeom>
              <a:avLst/>
              <a:gdLst/>
              <a:ahLst/>
              <a:cxnLst/>
              <a:rect l="0" t="0" r="0" b="0"/>
              <a:pathLst>
                <a:path w="120000" h="120000" extrusionOk="0">
                  <a:moveTo>
                    <a:pt x="93913" y="0"/>
                  </a:moveTo>
                  <a:lnTo>
                    <a:pt x="120000" y="111357"/>
                  </a:lnTo>
                  <a:lnTo>
                    <a:pt x="60000" y="120000"/>
                  </a:lnTo>
                  <a:lnTo>
                    <a:pt x="0" y="111357"/>
                  </a:lnTo>
                  <a:lnTo>
                    <a:pt x="28695" y="0"/>
                  </a:lnTo>
                  <a:lnTo>
                    <a:pt x="93913" y="0"/>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10" name="Shape 610"/>
            <p:cNvSpPr/>
            <p:nvPr/>
          </p:nvSpPr>
          <p:spPr>
            <a:xfrm>
              <a:off x="-5338069" y="2644318"/>
              <a:ext cx="393700" cy="312737"/>
            </a:xfrm>
            <a:custGeom>
              <a:avLst/>
              <a:gdLst/>
              <a:ahLst/>
              <a:cxnLst/>
              <a:rect l="0" t="0" r="0" b="0"/>
              <a:pathLst>
                <a:path w="120000" h="120000" extrusionOk="0">
                  <a:moveTo>
                    <a:pt x="102266" y="120000"/>
                  </a:moveTo>
                  <a:cubicBezTo>
                    <a:pt x="17733" y="120000"/>
                    <a:pt x="17733" y="120000"/>
                    <a:pt x="17733" y="120000"/>
                  </a:cubicBezTo>
                  <a:cubicBezTo>
                    <a:pt x="10640" y="120000"/>
                    <a:pt x="5320" y="113333"/>
                    <a:pt x="5320" y="104444"/>
                  </a:cubicBezTo>
                  <a:cubicBezTo>
                    <a:pt x="0" y="15555"/>
                    <a:pt x="0" y="15555"/>
                    <a:pt x="0" y="15555"/>
                  </a:cubicBezTo>
                  <a:cubicBezTo>
                    <a:pt x="0" y="6666"/>
                    <a:pt x="5320" y="0"/>
                    <a:pt x="12413" y="0"/>
                  </a:cubicBezTo>
                  <a:cubicBezTo>
                    <a:pt x="107586" y="0"/>
                    <a:pt x="107586" y="0"/>
                    <a:pt x="107586" y="0"/>
                  </a:cubicBezTo>
                  <a:cubicBezTo>
                    <a:pt x="114679" y="0"/>
                    <a:pt x="120000" y="6666"/>
                    <a:pt x="120000" y="15555"/>
                  </a:cubicBezTo>
                  <a:cubicBezTo>
                    <a:pt x="114679" y="104444"/>
                    <a:pt x="114679" y="104444"/>
                    <a:pt x="114679" y="104444"/>
                  </a:cubicBezTo>
                  <a:cubicBezTo>
                    <a:pt x="114679" y="113333"/>
                    <a:pt x="109359" y="120000"/>
                    <a:pt x="102266" y="120000"/>
                  </a:cubicBezTo>
                </a:path>
              </a:pathLst>
            </a:custGeom>
            <a:solidFill>
              <a:srgbClr val="4F4C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11" name="Shape 611"/>
            <p:cNvSpPr/>
            <p:nvPr/>
          </p:nvSpPr>
          <p:spPr>
            <a:xfrm>
              <a:off x="-5331719" y="2644318"/>
              <a:ext cx="387350" cy="306387"/>
            </a:xfrm>
            <a:custGeom>
              <a:avLst/>
              <a:gdLst/>
              <a:ahLst/>
              <a:cxnLst/>
              <a:rect l="0" t="0" r="0" b="0"/>
              <a:pathLst>
                <a:path w="120000" h="120000" extrusionOk="0">
                  <a:moveTo>
                    <a:pt x="117600" y="61132"/>
                  </a:moveTo>
                  <a:cubicBezTo>
                    <a:pt x="114600" y="106415"/>
                    <a:pt x="114600" y="106415"/>
                    <a:pt x="114600" y="106415"/>
                  </a:cubicBezTo>
                  <a:cubicBezTo>
                    <a:pt x="114600" y="111698"/>
                    <a:pt x="112800" y="116226"/>
                    <a:pt x="109200" y="119245"/>
                  </a:cubicBezTo>
                  <a:cubicBezTo>
                    <a:pt x="109200" y="119245"/>
                    <a:pt x="109200" y="119245"/>
                    <a:pt x="109200" y="120000"/>
                  </a:cubicBezTo>
                  <a:cubicBezTo>
                    <a:pt x="112800" y="116981"/>
                    <a:pt x="114600" y="111698"/>
                    <a:pt x="114600" y="106415"/>
                  </a:cubicBezTo>
                  <a:cubicBezTo>
                    <a:pt x="117600" y="61132"/>
                    <a:pt x="117600" y="61132"/>
                    <a:pt x="117600" y="61132"/>
                  </a:cubicBezTo>
                  <a:moveTo>
                    <a:pt x="51600" y="0"/>
                  </a:moveTo>
                  <a:cubicBezTo>
                    <a:pt x="10200" y="0"/>
                    <a:pt x="10200" y="0"/>
                    <a:pt x="10200" y="0"/>
                  </a:cubicBezTo>
                  <a:cubicBezTo>
                    <a:pt x="6000" y="0"/>
                    <a:pt x="2400" y="3018"/>
                    <a:pt x="0" y="6792"/>
                  </a:cubicBezTo>
                  <a:cubicBezTo>
                    <a:pt x="0" y="6792"/>
                    <a:pt x="0" y="6792"/>
                    <a:pt x="0" y="6792"/>
                  </a:cubicBezTo>
                  <a:cubicBezTo>
                    <a:pt x="2400" y="3018"/>
                    <a:pt x="6000" y="0"/>
                    <a:pt x="10800" y="0"/>
                  </a:cubicBezTo>
                  <a:cubicBezTo>
                    <a:pt x="51600" y="0"/>
                    <a:pt x="51600" y="0"/>
                    <a:pt x="51600" y="0"/>
                  </a:cubicBezTo>
                  <a:moveTo>
                    <a:pt x="108000" y="0"/>
                  </a:moveTo>
                  <a:cubicBezTo>
                    <a:pt x="65400" y="0"/>
                    <a:pt x="65400" y="0"/>
                    <a:pt x="65400" y="0"/>
                  </a:cubicBezTo>
                  <a:cubicBezTo>
                    <a:pt x="107400" y="0"/>
                    <a:pt x="107400" y="0"/>
                    <a:pt x="107400" y="0"/>
                  </a:cubicBezTo>
                  <a:cubicBezTo>
                    <a:pt x="114600" y="0"/>
                    <a:pt x="120000" y="6792"/>
                    <a:pt x="120000" y="15849"/>
                  </a:cubicBezTo>
                  <a:cubicBezTo>
                    <a:pt x="120000" y="15849"/>
                    <a:pt x="120000" y="15849"/>
                    <a:pt x="120000" y="15849"/>
                  </a:cubicBezTo>
                  <a:cubicBezTo>
                    <a:pt x="120000" y="6792"/>
                    <a:pt x="114600" y="0"/>
                    <a:pt x="108000" y="0"/>
                  </a:cubicBezTo>
                </a:path>
              </a:pathLst>
            </a:custGeom>
            <a:solidFill>
              <a:srgbClr val="B4B5B6"/>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12" name="Shape 612"/>
            <p:cNvSpPr/>
            <p:nvPr/>
          </p:nvSpPr>
          <p:spPr>
            <a:xfrm>
              <a:off x="-5331719" y="2644318"/>
              <a:ext cx="387350" cy="304799"/>
            </a:xfrm>
            <a:custGeom>
              <a:avLst/>
              <a:gdLst/>
              <a:ahLst/>
              <a:cxnLst/>
              <a:rect l="0" t="0" r="0" b="0"/>
              <a:pathLst>
                <a:path w="120000" h="120000" extrusionOk="0">
                  <a:moveTo>
                    <a:pt x="107400" y="0"/>
                  </a:moveTo>
                  <a:cubicBezTo>
                    <a:pt x="65400" y="0"/>
                    <a:pt x="65400" y="0"/>
                    <a:pt x="65400" y="0"/>
                  </a:cubicBezTo>
                  <a:cubicBezTo>
                    <a:pt x="51600" y="0"/>
                    <a:pt x="51600" y="0"/>
                    <a:pt x="51600" y="0"/>
                  </a:cubicBezTo>
                  <a:cubicBezTo>
                    <a:pt x="10800" y="0"/>
                    <a:pt x="10800" y="0"/>
                    <a:pt x="10800" y="0"/>
                  </a:cubicBezTo>
                  <a:cubicBezTo>
                    <a:pt x="6000" y="0"/>
                    <a:pt x="2400" y="3037"/>
                    <a:pt x="0" y="6835"/>
                  </a:cubicBezTo>
                  <a:cubicBezTo>
                    <a:pt x="1800" y="5316"/>
                    <a:pt x="4200" y="4556"/>
                    <a:pt x="6600" y="4556"/>
                  </a:cubicBezTo>
                  <a:cubicBezTo>
                    <a:pt x="104400" y="4556"/>
                    <a:pt x="104400" y="4556"/>
                    <a:pt x="104400" y="4556"/>
                  </a:cubicBezTo>
                  <a:cubicBezTo>
                    <a:pt x="111000" y="4556"/>
                    <a:pt x="116400" y="11392"/>
                    <a:pt x="116400" y="19746"/>
                  </a:cubicBezTo>
                  <a:cubicBezTo>
                    <a:pt x="111000" y="111645"/>
                    <a:pt x="111000" y="111645"/>
                    <a:pt x="111000" y="111645"/>
                  </a:cubicBezTo>
                  <a:cubicBezTo>
                    <a:pt x="111000" y="114683"/>
                    <a:pt x="110400" y="117721"/>
                    <a:pt x="109200" y="120000"/>
                  </a:cubicBezTo>
                  <a:cubicBezTo>
                    <a:pt x="112800" y="116962"/>
                    <a:pt x="114600" y="112405"/>
                    <a:pt x="114600" y="107088"/>
                  </a:cubicBezTo>
                  <a:cubicBezTo>
                    <a:pt x="117600" y="61518"/>
                    <a:pt x="117600" y="61518"/>
                    <a:pt x="117600" y="61518"/>
                  </a:cubicBezTo>
                  <a:cubicBezTo>
                    <a:pt x="120000" y="15949"/>
                    <a:pt x="120000" y="15949"/>
                    <a:pt x="120000" y="15949"/>
                  </a:cubicBezTo>
                  <a:cubicBezTo>
                    <a:pt x="120000" y="6835"/>
                    <a:pt x="114600" y="0"/>
                    <a:pt x="107400" y="0"/>
                  </a:cubicBezTo>
                </a:path>
              </a:pathLst>
            </a:custGeom>
            <a:solidFill>
              <a:srgbClr val="3E3C3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13" name="Shape 613"/>
            <p:cNvSpPr/>
            <p:nvPr/>
          </p:nvSpPr>
          <p:spPr>
            <a:xfrm>
              <a:off x="-5307907" y="2784018"/>
              <a:ext cx="34924" cy="33338"/>
            </a:xfrm>
            <a:custGeom>
              <a:avLst/>
              <a:gdLst/>
              <a:ahLst/>
              <a:cxnLst/>
              <a:rect l="0" t="0" r="0" b="0"/>
              <a:pathLst>
                <a:path w="120000" h="120000" extrusionOk="0">
                  <a:moveTo>
                    <a:pt x="60000" y="120000"/>
                  </a:moveTo>
                  <a:cubicBezTo>
                    <a:pt x="60000" y="120000"/>
                    <a:pt x="60000" y="120000"/>
                    <a:pt x="60000" y="120000"/>
                  </a:cubicBezTo>
                  <a:cubicBezTo>
                    <a:pt x="26666" y="120000"/>
                    <a:pt x="0" y="93333"/>
                    <a:pt x="0" y="60000"/>
                  </a:cubicBezTo>
                  <a:cubicBezTo>
                    <a:pt x="0" y="26666"/>
                    <a:pt x="26666" y="0"/>
                    <a:pt x="60000" y="0"/>
                  </a:cubicBezTo>
                  <a:cubicBezTo>
                    <a:pt x="93333" y="0"/>
                    <a:pt x="120000" y="26666"/>
                    <a:pt x="120000" y="60000"/>
                  </a:cubicBezTo>
                  <a:cubicBezTo>
                    <a:pt x="120000" y="93333"/>
                    <a:pt x="93333" y="120000"/>
                    <a:pt x="60000" y="120000"/>
                  </a:cubicBezTo>
                  <a:close/>
                </a:path>
              </a:pathLst>
            </a:custGeom>
            <a:solidFill>
              <a:srgbClr val="38364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14" name="Shape 614"/>
            <p:cNvSpPr/>
            <p:nvPr/>
          </p:nvSpPr>
          <p:spPr>
            <a:xfrm>
              <a:off x="-5401569" y="2822118"/>
              <a:ext cx="133349" cy="93663"/>
            </a:xfrm>
            <a:custGeom>
              <a:avLst/>
              <a:gdLst/>
              <a:ahLst/>
              <a:cxnLst/>
              <a:rect l="0" t="0" r="0" b="0"/>
              <a:pathLst>
                <a:path w="120000" h="120000" extrusionOk="0">
                  <a:moveTo>
                    <a:pt x="83478" y="2448"/>
                  </a:moveTo>
                  <a:cubicBezTo>
                    <a:pt x="83478" y="2448"/>
                    <a:pt x="57391" y="7346"/>
                    <a:pt x="40000" y="9795"/>
                  </a:cubicBezTo>
                  <a:cubicBezTo>
                    <a:pt x="34782" y="9795"/>
                    <a:pt x="29565" y="9795"/>
                    <a:pt x="24347" y="9795"/>
                  </a:cubicBezTo>
                  <a:cubicBezTo>
                    <a:pt x="20869" y="9795"/>
                    <a:pt x="17391" y="9795"/>
                    <a:pt x="13913" y="9795"/>
                  </a:cubicBezTo>
                  <a:cubicBezTo>
                    <a:pt x="6956" y="9795"/>
                    <a:pt x="1739" y="9795"/>
                    <a:pt x="1739" y="9795"/>
                  </a:cubicBezTo>
                  <a:cubicBezTo>
                    <a:pt x="0" y="119999"/>
                    <a:pt x="0" y="119999"/>
                    <a:pt x="0" y="119999"/>
                  </a:cubicBezTo>
                  <a:cubicBezTo>
                    <a:pt x="0" y="119999"/>
                    <a:pt x="5217" y="119999"/>
                    <a:pt x="13913" y="119999"/>
                  </a:cubicBezTo>
                  <a:cubicBezTo>
                    <a:pt x="19130" y="119999"/>
                    <a:pt x="22608" y="119999"/>
                    <a:pt x="29565" y="119999"/>
                  </a:cubicBezTo>
                  <a:cubicBezTo>
                    <a:pt x="34782" y="119999"/>
                    <a:pt x="40000" y="119999"/>
                    <a:pt x="45217" y="117551"/>
                  </a:cubicBezTo>
                  <a:cubicBezTo>
                    <a:pt x="66086" y="115102"/>
                    <a:pt x="93913" y="112653"/>
                    <a:pt x="93913" y="112653"/>
                  </a:cubicBezTo>
                  <a:cubicBezTo>
                    <a:pt x="109565" y="107755"/>
                    <a:pt x="120000" y="80816"/>
                    <a:pt x="116521" y="51428"/>
                  </a:cubicBezTo>
                  <a:cubicBezTo>
                    <a:pt x="113043" y="22040"/>
                    <a:pt x="97391" y="0"/>
                    <a:pt x="83478" y="2448"/>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15" name="Shape 615"/>
            <p:cNvSpPr/>
            <p:nvPr/>
          </p:nvSpPr>
          <p:spPr>
            <a:xfrm>
              <a:off x="-5390457" y="2801482"/>
              <a:ext cx="63500" cy="68263"/>
            </a:xfrm>
            <a:custGeom>
              <a:avLst/>
              <a:gdLst/>
              <a:ahLst/>
              <a:cxnLst/>
              <a:rect l="0" t="0" r="0" b="0"/>
              <a:pathLst>
                <a:path w="120000" h="120000" extrusionOk="0">
                  <a:moveTo>
                    <a:pt x="98181" y="0"/>
                  </a:moveTo>
                  <a:cubicBezTo>
                    <a:pt x="69090" y="3333"/>
                    <a:pt x="47272" y="23333"/>
                    <a:pt x="32727" y="40000"/>
                  </a:cubicBezTo>
                  <a:cubicBezTo>
                    <a:pt x="18181" y="56666"/>
                    <a:pt x="7272" y="73333"/>
                    <a:pt x="7272" y="76666"/>
                  </a:cubicBezTo>
                  <a:cubicBezTo>
                    <a:pt x="0" y="86666"/>
                    <a:pt x="0" y="103333"/>
                    <a:pt x="10909" y="110000"/>
                  </a:cubicBezTo>
                  <a:cubicBezTo>
                    <a:pt x="18181" y="120000"/>
                    <a:pt x="32727" y="116666"/>
                    <a:pt x="40000" y="103333"/>
                  </a:cubicBezTo>
                  <a:cubicBezTo>
                    <a:pt x="40000" y="103333"/>
                    <a:pt x="40000" y="100000"/>
                    <a:pt x="43636" y="96666"/>
                  </a:cubicBezTo>
                  <a:cubicBezTo>
                    <a:pt x="47272" y="93333"/>
                    <a:pt x="50909" y="86666"/>
                    <a:pt x="58181" y="80000"/>
                  </a:cubicBezTo>
                  <a:cubicBezTo>
                    <a:pt x="69090" y="66666"/>
                    <a:pt x="83636" y="53333"/>
                    <a:pt x="101818" y="50000"/>
                  </a:cubicBezTo>
                  <a:cubicBezTo>
                    <a:pt x="112727" y="50000"/>
                    <a:pt x="120000" y="36666"/>
                    <a:pt x="120000" y="23333"/>
                  </a:cubicBezTo>
                  <a:cubicBezTo>
                    <a:pt x="116363" y="10000"/>
                    <a:pt x="105454" y="0"/>
                    <a:pt x="98181" y="0"/>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16" name="Shape 616"/>
            <p:cNvSpPr/>
            <p:nvPr/>
          </p:nvSpPr>
          <p:spPr>
            <a:xfrm>
              <a:off x="-5615882" y="2544307"/>
              <a:ext cx="271462" cy="396874"/>
            </a:xfrm>
            <a:custGeom>
              <a:avLst/>
              <a:gdLst/>
              <a:ahLst/>
              <a:cxnLst/>
              <a:rect l="0" t="0" r="0" b="0"/>
              <a:pathLst>
                <a:path w="120000" h="120000" extrusionOk="0">
                  <a:moveTo>
                    <a:pt x="100285" y="118252"/>
                  </a:moveTo>
                  <a:cubicBezTo>
                    <a:pt x="84000" y="118252"/>
                    <a:pt x="39428" y="120000"/>
                    <a:pt x="26571" y="112427"/>
                  </a:cubicBezTo>
                  <a:cubicBezTo>
                    <a:pt x="17142" y="107184"/>
                    <a:pt x="0" y="90291"/>
                    <a:pt x="21428" y="61747"/>
                  </a:cubicBezTo>
                  <a:cubicBezTo>
                    <a:pt x="38571" y="38446"/>
                    <a:pt x="62571" y="16893"/>
                    <a:pt x="89142" y="0"/>
                  </a:cubicBezTo>
                  <a:cubicBezTo>
                    <a:pt x="120000" y="44271"/>
                    <a:pt x="120000" y="44271"/>
                    <a:pt x="120000" y="44271"/>
                  </a:cubicBezTo>
                  <a:cubicBezTo>
                    <a:pt x="96000" y="59417"/>
                    <a:pt x="90000" y="58834"/>
                    <a:pt x="66857" y="75728"/>
                  </a:cubicBezTo>
                  <a:cubicBezTo>
                    <a:pt x="60000" y="80970"/>
                    <a:pt x="62571" y="82718"/>
                    <a:pt x="63428" y="82718"/>
                  </a:cubicBezTo>
                  <a:cubicBezTo>
                    <a:pt x="66857" y="85048"/>
                    <a:pt x="89142" y="83883"/>
                    <a:pt x="102857" y="83300"/>
                  </a:cubicBezTo>
                  <a:cubicBezTo>
                    <a:pt x="107142" y="117669"/>
                    <a:pt x="107142" y="117669"/>
                    <a:pt x="107142" y="117669"/>
                  </a:cubicBezTo>
                  <a:cubicBezTo>
                    <a:pt x="102000" y="118252"/>
                    <a:pt x="104571" y="118252"/>
                    <a:pt x="100285" y="118252"/>
                  </a:cubicBezTo>
                  <a:close/>
                </a:path>
              </a:pathLst>
            </a:custGeom>
            <a:solidFill>
              <a:schemeClr val="accent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17" name="Shape 617"/>
            <p:cNvSpPr/>
            <p:nvPr/>
          </p:nvSpPr>
          <p:spPr>
            <a:xfrm>
              <a:off x="-5015807" y="2822118"/>
              <a:ext cx="134938" cy="93663"/>
            </a:xfrm>
            <a:custGeom>
              <a:avLst/>
              <a:gdLst/>
              <a:ahLst/>
              <a:cxnLst/>
              <a:rect l="0" t="0" r="0" b="0"/>
              <a:pathLst>
                <a:path w="120000" h="120000" extrusionOk="0">
                  <a:moveTo>
                    <a:pt x="37714" y="2448"/>
                  </a:moveTo>
                  <a:cubicBezTo>
                    <a:pt x="37714" y="2448"/>
                    <a:pt x="61714" y="7346"/>
                    <a:pt x="80571" y="9795"/>
                  </a:cubicBezTo>
                  <a:cubicBezTo>
                    <a:pt x="85714" y="9795"/>
                    <a:pt x="90857" y="9795"/>
                    <a:pt x="94285" y="9795"/>
                  </a:cubicBezTo>
                  <a:cubicBezTo>
                    <a:pt x="99428" y="9795"/>
                    <a:pt x="102857" y="9795"/>
                    <a:pt x="106285" y="9795"/>
                  </a:cubicBezTo>
                  <a:cubicBezTo>
                    <a:pt x="113142" y="9795"/>
                    <a:pt x="118285" y="9795"/>
                    <a:pt x="118285" y="9795"/>
                  </a:cubicBezTo>
                  <a:cubicBezTo>
                    <a:pt x="120000" y="119999"/>
                    <a:pt x="120000" y="119999"/>
                    <a:pt x="120000" y="119999"/>
                  </a:cubicBezTo>
                  <a:cubicBezTo>
                    <a:pt x="120000" y="119999"/>
                    <a:pt x="113142" y="119999"/>
                    <a:pt x="104571" y="119999"/>
                  </a:cubicBezTo>
                  <a:cubicBezTo>
                    <a:pt x="101142" y="119999"/>
                    <a:pt x="96000" y="119999"/>
                    <a:pt x="90857" y="119999"/>
                  </a:cubicBezTo>
                  <a:cubicBezTo>
                    <a:pt x="85714" y="119999"/>
                    <a:pt x="80571" y="119999"/>
                    <a:pt x="75428" y="117551"/>
                  </a:cubicBezTo>
                  <a:cubicBezTo>
                    <a:pt x="53142" y="115102"/>
                    <a:pt x="27428" y="112653"/>
                    <a:pt x="27428" y="112653"/>
                  </a:cubicBezTo>
                  <a:cubicBezTo>
                    <a:pt x="10285" y="107755"/>
                    <a:pt x="0" y="80816"/>
                    <a:pt x="5142" y="51428"/>
                  </a:cubicBezTo>
                  <a:cubicBezTo>
                    <a:pt x="8571" y="22040"/>
                    <a:pt x="22285" y="0"/>
                    <a:pt x="37714" y="2448"/>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18" name="Shape 618"/>
            <p:cNvSpPr/>
            <p:nvPr/>
          </p:nvSpPr>
          <p:spPr>
            <a:xfrm>
              <a:off x="-4957069" y="2801482"/>
              <a:ext cx="65087" cy="68263"/>
            </a:xfrm>
            <a:custGeom>
              <a:avLst/>
              <a:gdLst/>
              <a:ahLst/>
              <a:cxnLst/>
              <a:rect l="0" t="0" r="0" b="0"/>
              <a:pathLst>
                <a:path w="120000" h="120000" extrusionOk="0">
                  <a:moveTo>
                    <a:pt x="21818" y="0"/>
                  </a:moveTo>
                  <a:cubicBezTo>
                    <a:pt x="47272" y="3333"/>
                    <a:pt x="69090" y="23333"/>
                    <a:pt x="87272" y="40000"/>
                  </a:cubicBezTo>
                  <a:cubicBezTo>
                    <a:pt x="101818" y="56666"/>
                    <a:pt x="112727" y="73333"/>
                    <a:pt x="112727" y="76666"/>
                  </a:cubicBezTo>
                  <a:cubicBezTo>
                    <a:pt x="120000" y="86666"/>
                    <a:pt x="116363" y="103333"/>
                    <a:pt x="109090" y="110000"/>
                  </a:cubicBezTo>
                  <a:cubicBezTo>
                    <a:pt x="98181" y="120000"/>
                    <a:pt x="87272" y="116666"/>
                    <a:pt x="80000" y="103333"/>
                  </a:cubicBezTo>
                  <a:cubicBezTo>
                    <a:pt x="80000" y="103333"/>
                    <a:pt x="76363" y="100000"/>
                    <a:pt x="76363" y="96666"/>
                  </a:cubicBezTo>
                  <a:cubicBezTo>
                    <a:pt x="72727" y="93333"/>
                    <a:pt x="65454" y="86666"/>
                    <a:pt x="61818" y="80000"/>
                  </a:cubicBezTo>
                  <a:cubicBezTo>
                    <a:pt x="50909" y="66666"/>
                    <a:pt x="36363" y="53333"/>
                    <a:pt x="14545" y="50000"/>
                  </a:cubicBezTo>
                  <a:cubicBezTo>
                    <a:pt x="3636" y="50000"/>
                    <a:pt x="0" y="36666"/>
                    <a:pt x="0" y="23333"/>
                  </a:cubicBezTo>
                  <a:cubicBezTo>
                    <a:pt x="3636" y="10000"/>
                    <a:pt x="10909" y="0"/>
                    <a:pt x="21818" y="0"/>
                  </a:cubicBezTo>
                  <a:close/>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19" name="Shape 619"/>
            <p:cNvSpPr/>
            <p:nvPr/>
          </p:nvSpPr>
          <p:spPr>
            <a:xfrm>
              <a:off x="-4936432" y="2547482"/>
              <a:ext cx="266699" cy="393700"/>
            </a:xfrm>
            <a:custGeom>
              <a:avLst/>
              <a:gdLst/>
              <a:ahLst/>
              <a:cxnLst/>
              <a:rect l="0" t="0" r="0" b="0"/>
              <a:pathLst>
                <a:path w="120000" h="120000" extrusionOk="0">
                  <a:moveTo>
                    <a:pt x="19130" y="118235"/>
                  </a:moveTo>
                  <a:cubicBezTo>
                    <a:pt x="35652" y="118235"/>
                    <a:pt x="80869" y="120000"/>
                    <a:pt x="93913" y="112352"/>
                  </a:cubicBezTo>
                  <a:cubicBezTo>
                    <a:pt x="103478" y="107058"/>
                    <a:pt x="120000" y="90000"/>
                    <a:pt x="99130" y="61176"/>
                  </a:cubicBezTo>
                  <a:cubicBezTo>
                    <a:pt x="81739" y="37647"/>
                    <a:pt x="57391" y="17058"/>
                    <a:pt x="30434" y="0"/>
                  </a:cubicBezTo>
                  <a:cubicBezTo>
                    <a:pt x="0" y="43529"/>
                    <a:pt x="0" y="43529"/>
                    <a:pt x="0" y="43529"/>
                  </a:cubicBezTo>
                  <a:cubicBezTo>
                    <a:pt x="24347" y="59411"/>
                    <a:pt x="29565" y="58235"/>
                    <a:pt x="52173" y="75294"/>
                  </a:cubicBezTo>
                  <a:cubicBezTo>
                    <a:pt x="59130" y="80588"/>
                    <a:pt x="56521" y="82352"/>
                    <a:pt x="56521" y="82352"/>
                  </a:cubicBezTo>
                  <a:cubicBezTo>
                    <a:pt x="53043" y="84705"/>
                    <a:pt x="30434" y="83529"/>
                    <a:pt x="15652" y="82941"/>
                  </a:cubicBezTo>
                  <a:cubicBezTo>
                    <a:pt x="12173" y="117647"/>
                    <a:pt x="12173" y="117647"/>
                    <a:pt x="12173" y="117647"/>
                  </a:cubicBezTo>
                  <a:cubicBezTo>
                    <a:pt x="16521" y="118235"/>
                    <a:pt x="13913" y="118235"/>
                    <a:pt x="19130" y="118235"/>
                  </a:cubicBezTo>
                  <a:close/>
                </a:path>
              </a:pathLst>
            </a:custGeom>
            <a:solidFill>
              <a:schemeClr val="accent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20" name="Shape 620"/>
            <p:cNvSpPr/>
            <p:nvPr/>
          </p:nvSpPr>
          <p:spPr>
            <a:xfrm>
              <a:off x="-5319019" y="1995032"/>
              <a:ext cx="349250" cy="439738"/>
            </a:xfrm>
            <a:custGeom>
              <a:avLst/>
              <a:gdLst/>
              <a:ahLst/>
              <a:cxnLst/>
              <a:rect l="0" t="0" r="0" b="0"/>
              <a:pathLst>
                <a:path w="120000" h="120000" extrusionOk="0">
                  <a:moveTo>
                    <a:pt x="112666" y="55789"/>
                  </a:moveTo>
                  <a:cubicBezTo>
                    <a:pt x="114000" y="39473"/>
                    <a:pt x="114000" y="39473"/>
                    <a:pt x="114000" y="39473"/>
                  </a:cubicBezTo>
                  <a:cubicBezTo>
                    <a:pt x="114000" y="17368"/>
                    <a:pt x="88000" y="0"/>
                    <a:pt x="60000" y="0"/>
                  </a:cubicBezTo>
                  <a:cubicBezTo>
                    <a:pt x="32666" y="0"/>
                    <a:pt x="6000" y="17368"/>
                    <a:pt x="6000" y="39473"/>
                  </a:cubicBezTo>
                  <a:cubicBezTo>
                    <a:pt x="8000" y="55789"/>
                    <a:pt x="8000" y="55789"/>
                    <a:pt x="8000" y="55789"/>
                  </a:cubicBezTo>
                  <a:cubicBezTo>
                    <a:pt x="6000" y="56315"/>
                    <a:pt x="4666" y="56842"/>
                    <a:pt x="3333" y="57368"/>
                  </a:cubicBezTo>
                  <a:cubicBezTo>
                    <a:pt x="1333" y="58947"/>
                    <a:pt x="0" y="61052"/>
                    <a:pt x="0" y="63684"/>
                  </a:cubicBezTo>
                  <a:cubicBezTo>
                    <a:pt x="0" y="71578"/>
                    <a:pt x="0" y="71578"/>
                    <a:pt x="0" y="71578"/>
                  </a:cubicBezTo>
                  <a:cubicBezTo>
                    <a:pt x="0" y="76315"/>
                    <a:pt x="4666" y="79473"/>
                    <a:pt x="10000" y="79473"/>
                  </a:cubicBezTo>
                  <a:cubicBezTo>
                    <a:pt x="10000" y="100526"/>
                    <a:pt x="41333" y="119999"/>
                    <a:pt x="60000" y="119999"/>
                  </a:cubicBezTo>
                  <a:cubicBezTo>
                    <a:pt x="78666" y="119999"/>
                    <a:pt x="110000" y="100526"/>
                    <a:pt x="110000" y="79473"/>
                  </a:cubicBezTo>
                  <a:cubicBezTo>
                    <a:pt x="115333" y="79473"/>
                    <a:pt x="120000" y="76315"/>
                    <a:pt x="120000" y="71578"/>
                  </a:cubicBezTo>
                  <a:cubicBezTo>
                    <a:pt x="120000" y="63684"/>
                    <a:pt x="120000" y="63684"/>
                    <a:pt x="120000" y="63684"/>
                  </a:cubicBezTo>
                  <a:cubicBezTo>
                    <a:pt x="120000" y="59999"/>
                    <a:pt x="116666" y="56842"/>
                    <a:pt x="112666" y="55789"/>
                  </a:cubicBezTo>
                </a:path>
              </a:pathLst>
            </a:custGeom>
            <a:solidFill>
              <a:srgbClr val="F2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21" name="Shape 621"/>
            <p:cNvSpPr/>
            <p:nvPr/>
          </p:nvSpPr>
          <p:spPr>
            <a:xfrm>
              <a:off x="-5003107" y="2287132"/>
              <a:ext cx="4763" cy="30162"/>
            </a:xfrm>
            <a:custGeom>
              <a:avLst/>
              <a:gdLst/>
              <a:ahLst/>
              <a:cxnLst/>
              <a:rect l="0" t="0" r="0" b="0"/>
              <a:pathLst>
                <a:path w="120000" h="120000" extrusionOk="0">
                  <a:moveTo>
                    <a:pt x="0" y="120000"/>
                  </a:moveTo>
                  <a:cubicBezTo>
                    <a:pt x="0" y="120000"/>
                    <a:pt x="0" y="120000"/>
                    <a:pt x="0" y="120000"/>
                  </a:cubicBezTo>
                  <a:cubicBezTo>
                    <a:pt x="0" y="120000"/>
                    <a:pt x="0" y="120000"/>
                    <a:pt x="0" y="120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04000"/>
                  </a:moveTo>
                  <a:cubicBezTo>
                    <a:pt x="0" y="112000"/>
                    <a:pt x="0" y="112000"/>
                    <a:pt x="0" y="112000"/>
                  </a:cubicBezTo>
                  <a:cubicBezTo>
                    <a:pt x="0" y="112000"/>
                    <a:pt x="0" y="112000"/>
                    <a:pt x="0" y="104000"/>
                  </a:cubicBezTo>
                  <a:moveTo>
                    <a:pt x="120000" y="16000"/>
                  </a:moveTo>
                  <a:cubicBezTo>
                    <a:pt x="120000" y="48000"/>
                    <a:pt x="60000" y="80000"/>
                    <a:pt x="0" y="104000"/>
                  </a:cubicBezTo>
                  <a:cubicBezTo>
                    <a:pt x="60000" y="80000"/>
                    <a:pt x="120000" y="48000"/>
                    <a:pt x="120000" y="16000"/>
                  </a:cubicBezTo>
                  <a:moveTo>
                    <a:pt x="120000" y="16000"/>
                  </a:moveTo>
                  <a:cubicBezTo>
                    <a:pt x="120000" y="16000"/>
                    <a:pt x="120000" y="16000"/>
                    <a:pt x="120000" y="16000"/>
                  </a:cubicBezTo>
                  <a:cubicBezTo>
                    <a:pt x="120000" y="16000"/>
                    <a:pt x="120000" y="16000"/>
                    <a:pt x="120000" y="16000"/>
                  </a:cubicBezTo>
                  <a:moveTo>
                    <a:pt x="120000" y="8000"/>
                  </a:moveTo>
                  <a:cubicBezTo>
                    <a:pt x="120000" y="8000"/>
                    <a:pt x="120000" y="8000"/>
                    <a:pt x="120000" y="8000"/>
                  </a:cubicBezTo>
                  <a:cubicBezTo>
                    <a:pt x="120000" y="8000"/>
                    <a:pt x="120000" y="8000"/>
                    <a:pt x="120000" y="8000"/>
                  </a:cubicBezTo>
                  <a:moveTo>
                    <a:pt x="120000" y="8000"/>
                  </a:moveTo>
                  <a:cubicBezTo>
                    <a:pt x="120000" y="8000"/>
                    <a:pt x="120000" y="8000"/>
                    <a:pt x="120000" y="8000"/>
                  </a:cubicBezTo>
                  <a:cubicBezTo>
                    <a:pt x="120000" y="8000"/>
                    <a:pt x="120000" y="8000"/>
                    <a:pt x="120000" y="8000"/>
                  </a:cubicBezTo>
                  <a:moveTo>
                    <a:pt x="120000" y="0"/>
                  </a:moveTo>
                  <a:cubicBezTo>
                    <a:pt x="120000" y="0"/>
                    <a:pt x="120000" y="8000"/>
                    <a:pt x="120000" y="8000"/>
                  </a:cubicBezTo>
                  <a:cubicBezTo>
                    <a:pt x="120000" y="8000"/>
                    <a:pt x="120000" y="0"/>
                    <a:pt x="120000" y="0"/>
                  </a:cubicBezTo>
                </a:path>
              </a:pathLst>
            </a:custGeom>
            <a:solidFill>
              <a:srgbClr val="F9D7C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22" name="Shape 622"/>
            <p:cNvSpPr/>
            <p:nvPr/>
          </p:nvSpPr>
          <p:spPr>
            <a:xfrm>
              <a:off x="-5179319" y="1995032"/>
              <a:ext cx="209549" cy="439738"/>
            </a:xfrm>
            <a:custGeom>
              <a:avLst/>
              <a:gdLst/>
              <a:ahLst/>
              <a:cxnLst/>
              <a:rect l="0" t="0" r="0" b="0"/>
              <a:pathLst>
                <a:path w="120000" h="120000" extrusionOk="0">
                  <a:moveTo>
                    <a:pt x="58888" y="70000"/>
                  </a:moveTo>
                  <a:cubicBezTo>
                    <a:pt x="51111" y="70000"/>
                    <a:pt x="45555" y="67368"/>
                    <a:pt x="45555" y="64210"/>
                  </a:cubicBezTo>
                  <a:cubicBezTo>
                    <a:pt x="45555" y="60526"/>
                    <a:pt x="51111" y="57894"/>
                    <a:pt x="57777" y="57368"/>
                  </a:cubicBezTo>
                  <a:cubicBezTo>
                    <a:pt x="57777" y="57368"/>
                    <a:pt x="58888" y="57368"/>
                    <a:pt x="58888" y="57368"/>
                  </a:cubicBezTo>
                  <a:cubicBezTo>
                    <a:pt x="65555" y="57368"/>
                    <a:pt x="71111" y="59999"/>
                    <a:pt x="71111" y="63684"/>
                  </a:cubicBezTo>
                  <a:cubicBezTo>
                    <a:pt x="72222" y="66842"/>
                    <a:pt x="66666" y="70000"/>
                    <a:pt x="58888" y="70000"/>
                  </a:cubicBezTo>
                  <a:cubicBezTo>
                    <a:pt x="58888" y="70000"/>
                    <a:pt x="58888" y="70000"/>
                    <a:pt x="58888" y="70000"/>
                  </a:cubicBezTo>
                  <a:moveTo>
                    <a:pt x="20000" y="0"/>
                  </a:moveTo>
                  <a:cubicBezTo>
                    <a:pt x="20000" y="0"/>
                    <a:pt x="20000" y="0"/>
                    <a:pt x="20000" y="0"/>
                  </a:cubicBezTo>
                  <a:cubicBezTo>
                    <a:pt x="20000" y="58947"/>
                    <a:pt x="20000" y="58947"/>
                    <a:pt x="20000" y="58947"/>
                  </a:cubicBezTo>
                  <a:cubicBezTo>
                    <a:pt x="7777" y="71052"/>
                    <a:pt x="0" y="88947"/>
                    <a:pt x="0" y="88947"/>
                  </a:cubicBezTo>
                  <a:cubicBezTo>
                    <a:pt x="20000" y="88947"/>
                    <a:pt x="20000" y="88947"/>
                    <a:pt x="20000" y="88947"/>
                  </a:cubicBezTo>
                  <a:cubicBezTo>
                    <a:pt x="20000" y="119999"/>
                    <a:pt x="20000" y="119999"/>
                    <a:pt x="20000" y="119999"/>
                  </a:cubicBezTo>
                  <a:cubicBezTo>
                    <a:pt x="20000" y="119999"/>
                    <a:pt x="20000" y="119999"/>
                    <a:pt x="20000" y="119999"/>
                  </a:cubicBezTo>
                  <a:cubicBezTo>
                    <a:pt x="47777" y="119999"/>
                    <a:pt x="90000" y="105263"/>
                    <a:pt x="101111" y="87894"/>
                  </a:cubicBezTo>
                  <a:cubicBezTo>
                    <a:pt x="101111" y="87894"/>
                    <a:pt x="101111" y="87894"/>
                    <a:pt x="101111" y="87894"/>
                  </a:cubicBezTo>
                  <a:cubicBezTo>
                    <a:pt x="101111" y="87894"/>
                    <a:pt x="101111" y="87894"/>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6842"/>
                  </a:cubicBezTo>
                  <a:cubicBezTo>
                    <a:pt x="101111" y="86842"/>
                    <a:pt x="101111" y="86842"/>
                    <a:pt x="101111" y="86842"/>
                  </a:cubicBezTo>
                  <a:cubicBezTo>
                    <a:pt x="102222" y="85263"/>
                    <a:pt x="103333" y="83157"/>
                    <a:pt x="103333" y="81052"/>
                  </a:cubicBezTo>
                  <a:cubicBezTo>
                    <a:pt x="103333" y="81052"/>
                    <a:pt x="103333" y="81052"/>
                    <a:pt x="103333" y="81052"/>
                  </a:cubicBezTo>
                  <a:cubicBezTo>
                    <a:pt x="103333" y="81052"/>
                    <a:pt x="103333" y="81052"/>
                    <a:pt x="103333" y="81052"/>
                  </a:cubicBezTo>
                  <a:cubicBezTo>
                    <a:pt x="103333" y="81052"/>
                    <a:pt x="103333" y="81052"/>
                    <a:pt x="103333" y="80526"/>
                  </a:cubicBezTo>
                  <a:cubicBezTo>
                    <a:pt x="103333" y="80526"/>
                    <a:pt x="103333" y="80526"/>
                    <a:pt x="103333" y="80526"/>
                  </a:cubicBezTo>
                  <a:cubicBezTo>
                    <a:pt x="103333" y="80526"/>
                    <a:pt x="103333" y="80526"/>
                    <a:pt x="103333" y="80526"/>
                  </a:cubicBezTo>
                  <a:cubicBezTo>
                    <a:pt x="103333" y="80526"/>
                    <a:pt x="103333" y="80526"/>
                    <a:pt x="103333" y="80526"/>
                  </a:cubicBezTo>
                  <a:cubicBezTo>
                    <a:pt x="103333" y="80526"/>
                    <a:pt x="103333" y="80526"/>
                    <a:pt x="103333" y="80526"/>
                  </a:cubicBezTo>
                  <a:cubicBezTo>
                    <a:pt x="103333" y="80526"/>
                    <a:pt x="103333" y="80000"/>
                    <a:pt x="103333" y="80000"/>
                  </a:cubicBezTo>
                  <a:cubicBezTo>
                    <a:pt x="103333" y="80000"/>
                    <a:pt x="103333" y="80000"/>
                    <a:pt x="103333" y="79473"/>
                  </a:cubicBezTo>
                  <a:cubicBezTo>
                    <a:pt x="112222" y="79473"/>
                    <a:pt x="120000" y="76315"/>
                    <a:pt x="120000" y="71578"/>
                  </a:cubicBezTo>
                  <a:cubicBezTo>
                    <a:pt x="120000" y="63684"/>
                    <a:pt x="120000" y="63684"/>
                    <a:pt x="120000" y="63684"/>
                  </a:cubicBezTo>
                  <a:cubicBezTo>
                    <a:pt x="120000" y="59999"/>
                    <a:pt x="114444" y="56842"/>
                    <a:pt x="107777" y="55789"/>
                  </a:cubicBezTo>
                  <a:cubicBezTo>
                    <a:pt x="107777" y="55789"/>
                    <a:pt x="107777" y="55789"/>
                    <a:pt x="107777" y="55789"/>
                  </a:cubicBezTo>
                  <a:cubicBezTo>
                    <a:pt x="107777" y="55789"/>
                    <a:pt x="107777" y="55789"/>
                    <a:pt x="107777" y="55789"/>
                  </a:cubicBezTo>
                  <a:cubicBezTo>
                    <a:pt x="110000" y="39473"/>
                    <a:pt x="110000" y="39473"/>
                    <a:pt x="110000" y="39473"/>
                  </a:cubicBezTo>
                  <a:cubicBezTo>
                    <a:pt x="110000" y="17368"/>
                    <a:pt x="66666" y="0"/>
                    <a:pt x="20000" y="0"/>
                  </a:cubicBezTo>
                </a:path>
              </a:pathLst>
            </a:custGeom>
            <a:solidFill>
              <a:srgbClr val="EC935B"/>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23" name="Shape 623"/>
            <p:cNvSpPr/>
            <p:nvPr/>
          </p:nvSpPr>
          <p:spPr>
            <a:xfrm>
              <a:off x="-5233294" y="2204582"/>
              <a:ext cx="46037" cy="46037"/>
            </a:xfrm>
            <a:custGeom>
              <a:avLst/>
              <a:gdLst/>
              <a:ahLst/>
              <a:cxnLst/>
              <a:rect l="0" t="0" r="0" b="0"/>
              <a:pathLst>
                <a:path w="120000" h="120000" extrusionOk="0">
                  <a:moveTo>
                    <a:pt x="60000" y="0"/>
                  </a:moveTo>
                  <a:cubicBezTo>
                    <a:pt x="60000" y="0"/>
                    <a:pt x="55000" y="0"/>
                    <a:pt x="55000" y="0"/>
                  </a:cubicBezTo>
                  <a:cubicBezTo>
                    <a:pt x="25000" y="5000"/>
                    <a:pt x="0" y="30000"/>
                    <a:pt x="0" y="65000"/>
                  </a:cubicBezTo>
                  <a:cubicBezTo>
                    <a:pt x="0" y="95000"/>
                    <a:pt x="25000" y="120000"/>
                    <a:pt x="60000" y="120000"/>
                  </a:cubicBezTo>
                  <a:cubicBezTo>
                    <a:pt x="60000" y="120000"/>
                    <a:pt x="60000" y="120000"/>
                    <a:pt x="60000" y="120000"/>
                  </a:cubicBezTo>
                  <a:cubicBezTo>
                    <a:pt x="95000" y="120000"/>
                    <a:pt x="120000" y="90000"/>
                    <a:pt x="115000" y="60000"/>
                  </a:cubicBezTo>
                  <a:cubicBezTo>
                    <a:pt x="115000" y="25000"/>
                    <a:pt x="90000" y="0"/>
                    <a:pt x="60000" y="0"/>
                  </a:cubicBezTo>
                </a:path>
              </a:pathLst>
            </a:custGeom>
            <a:solidFill>
              <a:srgbClr val="EA8C5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24" name="Shape 624"/>
            <p:cNvSpPr/>
            <p:nvPr/>
          </p:nvSpPr>
          <p:spPr>
            <a:xfrm>
              <a:off x="-5233294" y="2199818"/>
              <a:ext cx="46037" cy="46037"/>
            </a:xfrm>
            <a:custGeom>
              <a:avLst/>
              <a:gdLst/>
              <a:ahLst/>
              <a:cxnLst/>
              <a:rect l="0" t="0" r="0" b="0"/>
              <a:pathLst>
                <a:path w="120000" h="120000" extrusionOk="0">
                  <a:moveTo>
                    <a:pt x="115000" y="60000"/>
                  </a:moveTo>
                  <a:cubicBezTo>
                    <a:pt x="120000" y="90000"/>
                    <a:pt x="95000" y="120000"/>
                    <a:pt x="60000" y="120000"/>
                  </a:cubicBezTo>
                  <a:cubicBezTo>
                    <a:pt x="30000" y="120000"/>
                    <a:pt x="0" y="95000"/>
                    <a:pt x="0" y="65000"/>
                  </a:cubicBezTo>
                  <a:cubicBezTo>
                    <a:pt x="0" y="30000"/>
                    <a:pt x="25000" y="5000"/>
                    <a:pt x="55000" y="0"/>
                  </a:cubicBezTo>
                  <a:cubicBezTo>
                    <a:pt x="90000" y="0"/>
                    <a:pt x="115000" y="25000"/>
                    <a:pt x="115000" y="6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25" name="Shape 625"/>
            <p:cNvSpPr/>
            <p:nvPr/>
          </p:nvSpPr>
          <p:spPr>
            <a:xfrm>
              <a:off x="-5207894" y="2220457"/>
              <a:ext cx="11113" cy="12699"/>
            </a:xfrm>
            <a:custGeom>
              <a:avLst/>
              <a:gdLst/>
              <a:ahLst/>
              <a:cxnLst/>
              <a:rect l="0" t="0" r="0" b="0"/>
              <a:pathLst>
                <a:path w="120000" h="120000" extrusionOk="0">
                  <a:moveTo>
                    <a:pt x="120000" y="51428"/>
                  </a:moveTo>
                  <a:cubicBezTo>
                    <a:pt x="120000" y="85714"/>
                    <a:pt x="80000" y="102857"/>
                    <a:pt x="60000" y="102857"/>
                  </a:cubicBezTo>
                  <a:cubicBezTo>
                    <a:pt x="20000" y="119999"/>
                    <a:pt x="0" y="85714"/>
                    <a:pt x="0" y="68571"/>
                  </a:cubicBezTo>
                  <a:cubicBezTo>
                    <a:pt x="0" y="34285"/>
                    <a:pt x="20000" y="17142"/>
                    <a:pt x="60000" y="17142"/>
                  </a:cubicBezTo>
                  <a:cubicBezTo>
                    <a:pt x="80000" y="0"/>
                    <a:pt x="120000" y="34285"/>
                    <a:pt x="120000" y="51428"/>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26" name="Shape 626"/>
            <p:cNvSpPr/>
            <p:nvPr/>
          </p:nvSpPr>
          <p:spPr>
            <a:xfrm>
              <a:off x="-5099944" y="2204582"/>
              <a:ext cx="46037" cy="46037"/>
            </a:xfrm>
            <a:custGeom>
              <a:avLst/>
              <a:gdLst/>
              <a:ahLst/>
              <a:cxnLst/>
              <a:rect l="0" t="0" r="0" b="0"/>
              <a:pathLst>
                <a:path w="120000" h="120000" extrusionOk="0">
                  <a:moveTo>
                    <a:pt x="60000" y="0"/>
                  </a:moveTo>
                  <a:cubicBezTo>
                    <a:pt x="60000" y="0"/>
                    <a:pt x="55000" y="0"/>
                    <a:pt x="55000" y="0"/>
                  </a:cubicBezTo>
                  <a:cubicBezTo>
                    <a:pt x="25000" y="5000"/>
                    <a:pt x="0" y="30000"/>
                    <a:pt x="0" y="65000"/>
                  </a:cubicBezTo>
                  <a:cubicBezTo>
                    <a:pt x="0" y="95000"/>
                    <a:pt x="25000" y="120000"/>
                    <a:pt x="60000" y="120000"/>
                  </a:cubicBezTo>
                  <a:cubicBezTo>
                    <a:pt x="60000" y="120000"/>
                    <a:pt x="60000" y="120000"/>
                    <a:pt x="60000" y="120000"/>
                  </a:cubicBezTo>
                  <a:cubicBezTo>
                    <a:pt x="95000" y="120000"/>
                    <a:pt x="120000" y="90000"/>
                    <a:pt x="115000" y="60000"/>
                  </a:cubicBezTo>
                  <a:cubicBezTo>
                    <a:pt x="115000" y="25000"/>
                    <a:pt x="90000" y="0"/>
                    <a:pt x="60000" y="0"/>
                  </a:cubicBezTo>
                </a:path>
              </a:pathLst>
            </a:custGeom>
            <a:solidFill>
              <a:srgbClr val="E5764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27" name="Shape 627"/>
            <p:cNvSpPr/>
            <p:nvPr/>
          </p:nvSpPr>
          <p:spPr>
            <a:xfrm>
              <a:off x="-5099944" y="2199818"/>
              <a:ext cx="46037" cy="46037"/>
            </a:xfrm>
            <a:custGeom>
              <a:avLst/>
              <a:gdLst/>
              <a:ahLst/>
              <a:cxnLst/>
              <a:rect l="0" t="0" r="0" b="0"/>
              <a:pathLst>
                <a:path w="120000" h="120000" extrusionOk="0">
                  <a:moveTo>
                    <a:pt x="115000" y="60000"/>
                  </a:moveTo>
                  <a:cubicBezTo>
                    <a:pt x="120000" y="90000"/>
                    <a:pt x="95000" y="120000"/>
                    <a:pt x="60000" y="120000"/>
                  </a:cubicBezTo>
                  <a:cubicBezTo>
                    <a:pt x="30000" y="120000"/>
                    <a:pt x="0" y="95000"/>
                    <a:pt x="0" y="65000"/>
                  </a:cubicBezTo>
                  <a:cubicBezTo>
                    <a:pt x="0" y="30000"/>
                    <a:pt x="25000" y="5000"/>
                    <a:pt x="55000" y="0"/>
                  </a:cubicBezTo>
                  <a:cubicBezTo>
                    <a:pt x="90000" y="0"/>
                    <a:pt x="115000" y="25000"/>
                    <a:pt x="115000" y="600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28" name="Shape 628"/>
            <p:cNvSpPr/>
            <p:nvPr/>
          </p:nvSpPr>
          <p:spPr>
            <a:xfrm>
              <a:off x="-5074544" y="2220457"/>
              <a:ext cx="11113" cy="12699"/>
            </a:xfrm>
            <a:custGeom>
              <a:avLst/>
              <a:gdLst/>
              <a:ahLst/>
              <a:cxnLst/>
              <a:rect l="0" t="0" r="0" b="0"/>
              <a:pathLst>
                <a:path w="120000" h="120000" extrusionOk="0">
                  <a:moveTo>
                    <a:pt x="120000" y="51428"/>
                  </a:moveTo>
                  <a:cubicBezTo>
                    <a:pt x="120000" y="85714"/>
                    <a:pt x="80000" y="102857"/>
                    <a:pt x="60000" y="102857"/>
                  </a:cubicBezTo>
                  <a:cubicBezTo>
                    <a:pt x="20000" y="119999"/>
                    <a:pt x="0" y="85714"/>
                    <a:pt x="0" y="68571"/>
                  </a:cubicBezTo>
                  <a:cubicBezTo>
                    <a:pt x="0" y="34285"/>
                    <a:pt x="20000" y="17142"/>
                    <a:pt x="60000" y="17142"/>
                  </a:cubicBezTo>
                  <a:cubicBezTo>
                    <a:pt x="80000" y="0"/>
                    <a:pt x="120000" y="34285"/>
                    <a:pt x="120000" y="51428"/>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29" name="Shape 629"/>
            <p:cNvSpPr/>
            <p:nvPr/>
          </p:nvSpPr>
          <p:spPr>
            <a:xfrm>
              <a:off x="-5322194" y="1923593"/>
              <a:ext cx="357188" cy="315912"/>
            </a:xfrm>
            <a:custGeom>
              <a:avLst/>
              <a:gdLst/>
              <a:ahLst/>
              <a:cxnLst/>
              <a:rect l="0" t="0" r="0" b="0"/>
              <a:pathLst>
                <a:path w="120000" h="120000" extrusionOk="0">
                  <a:moveTo>
                    <a:pt x="114810" y="101707"/>
                  </a:moveTo>
                  <a:cubicBezTo>
                    <a:pt x="112864" y="109024"/>
                    <a:pt x="110918" y="112682"/>
                    <a:pt x="108324" y="120000"/>
                  </a:cubicBezTo>
                  <a:cubicBezTo>
                    <a:pt x="108324" y="98780"/>
                    <a:pt x="108324" y="98780"/>
                    <a:pt x="108324" y="98780"/>
                  </a:cubicBezTo>
                  <a:cubicBezTo>
                    <a:pt x="97297" y="61463"/>
                    <a:pt x="97297" y="61463"/>
                    <a:pt x="97297" y="61463"/>
                  </a:cubicBezTo>
                  <a:cubicBezTo>
                    <a:pt x="97297" y="61463"/>
                    <a:pt x="80432" y="65853"/>
                    <a:pt x="59675" y="66585"/>
                  </a:cubicBezTo>
                  <a:cubicBezTo>
                    <a:pt x="39567" y="65853"/>
                    <a:pt x="22054" y="61463"/>
                    <a:pt x="22054" y="61463"/>
                  </a:cubicBezTo>
                  <a:cubicBezTo>
                    <a:pt x="11027" y="98780"/>
                    <a:pt x="11027" y="98780"/>
                    <a:pt x="11027" y="98780"/>
                  </a:cubicBezTo>
                  <a:cubicBezTo>
                    <a:pt x="11027" y="120000"/>
                    <a:pt x="11027" y="120000"/>
                    <a:pt x="11027" y="120000"/>
                  </a:cubicBezTo>
                  <a:cubicBezTo>
                    <a:pt x="9729" y="116341"/>
                    <a:pt x="5837" y="105365"/>
                    <a:pt x="5189" y="101707"/>
                  </a:cubicBezTo>
                  <a:cubicBezTo>
                    <a:pt x="0" y="77560"/>
                    <a:pt x="0" y="54146"/>
                    <a:pt x="7135" y="35121"/>
                  </a:cubicBezTo>
                  <a:cubicBezTo>
                    <a:pt x="7135" y="35121"/>
                    <a:pt x="18810" y="0"/>
                    <a:pt x="59675" y="0"/>
                  </a:cubicBezTo>
                  <a:cubicBezTo>
                    <a:pt x="60972" y="0"/>
                    <a:pt x="61621" y="0"/>
                    <a:pt x="62270" y="0"/>
                  </a:cubicBezTo>
                  <a:cubicBezTo>
                    <a:pt x="73297" y="0"/>
                    <a:pt x="81081" y="2195"/>
                    <a:pt x="88864" y="6585"/>
                  </a:cubicBezTo>
                  <a:cubicBezTo>
                    <a:pt x="88864" y="6585"/>
                    <a:pt x="100540" y="13170"/>
                    <a:pt x="110918" y="8048"/>
                  </a:cubicBezTo>
                  <a:cubicBezTo>
                    <a:pt x="111567" y="7317"/>
                    <a:pt x="111567" y="8048"/>
                    <a:pt x="111567" y="8048"/>
                  </a:cubicBezTo>
                  <a:cubicBezTo>
                    <a:pt x="111567" y="9512"/>
                    <a:pt x="110918" y="13170"/>
                    <a:pt x="108972" y="16097"/>
                  </a:cubicBezTo>
                  <a:cubicBezTo>
                    <a:pt x="111567" y="16097"/>
                    <a:pt x="114810" y="16097"/>
                    <a:pt x="118054" y="15365"/>
                  </a:cubicBezTo>
                  <a:cubicBezTo>
                    <a:pt x="118054" y="14634"/>
                    <a:pt x="118054" y="14634"/>
                    <a:pt x="118054" y="14634"/>
                  </a:cubicBezTo>
                  <a:cubicBezTo>
                    <a:pt x="118054" y="15365"/>
                    <a:pt x="118054" y="15365"/>
                    <a:pt x="118054" y="15365"/>
                  </a:cubicBezTo>
                  <a:cubicBezTo>
                    <a:pt x="118054" y="22682"/>
                    <a:pt x="116108" y="30000"/>
                    <a:pt x="112864" y="35121"/>
                  </a:cubicBezTo>
                  <a:cubicBezTo>
                    <a:pt x="119351" y="54146"/>
                    <a:pt x="120000" y="77560"/>
                    <a:pt x="114810" y="101707"/>
                  </a:cubicBezTo>
                  <a:close/>
                </a:path>
              </a:pathLst>
            </a:custGeom>
            <a:solidFill>
              <a:srgbClr val="3F3F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grpSp>
        <p:nvGrpSpPr>
          <p:cNvPr id="630" name="Shape 630"/>
          <p:cNvGrpSpPr/>
          <p:nvPr/>
        </p:nvGrpSpPr>
        <p:grpSpPr>
          <a:xfrm>
            <a:off x="1961233" y="3953597"/>
            <a:ext cx="1576841" cy="2933683"/>
            <a:chOff x="6278465" y="1443832"/>
            <a:chExt cx="701675" cy="1305453"/>
          </a:xfrm>
        </p:grpSpPr>
        <p:sp>
          <p:nvSpPr>
            <p:cNvPr id="631" name="Shape 631"/>
            <p:cNvSpPr/>
            <p:nvPr/>
          </p:nvSpPr>
          <p:spPr>
            <a:xfrm flipH="1">
              <a:off x="6430865" y="1443832"/>
              <a:ext cx="454024" cy="671513"/>
            </a:xfrm>
            <a:custGeom>
              <a:avLst/>
              <a:gdLst/>
              <a:ahLst/>
              <a:cxnLst/>
              <a:rect l="0" t="0" r="0" b="0"/>
              <a:pathLst>
                <a:path w="120000" h="120000" extrusionOk="0">
                  <a:moveTo>
                    <a:pt x="113819" y="96618"/>
                  </a:moveTo>
                  <a:cubicBezTo>
                    <a:pt x="113819" y="96962"/>
                    <a:pt x="113819" y="97306"/>
                    <a:pt x="113819" y="97306"/>
                  </a:cubicBezTo>
                  <a:cubicBezTo>
                    <a:pt x="113304" y="99713"/>
                    <a:pt x="112789" y="101776"/>
                    <a:pt x="111759" y="103839"/>
                  </a:cubicBezTo>
                  <a:cubicBezTo>
                    <a:pt x="110729" y="107277"/>
                    <a:pt x="109184" y="110028"/>
                    <a:pt x="107124" y="112091"/>
                  </a:cubicBezTo>
                  <a:cubicBezTo>
                    <a:pt x="106094" y="113123"/>
                    <a:pt x="105064" y="113810"/>
                    <a:pt x="104034" y="114498"/>
                  </a:cubicBezTo>
                  <a:cubicBezTo>
                    <a:pt x="101459" y="115873"/>
                    <a:pt x="98369" y="116905"/>
                    <a:pt x="94763" y="116905"/>
                  </a:cubicBezTo>
                  <a:cubicBezTo>
                    <a:pt x="37081" y="119656"/>
                    <a:pt x="37081" y="119656"/>
                    <a:pt x="37081" y="119656"/>
                  </a:cubicBezTo>
                  <a:cubicBezTo>
                    <a:pt x="32961" y="120000"/>
                    <a:pt x="29871" y="119312"/>
                    <a:pt x="27296" y="117936"/>
                  </a:cubicBezTo>
                  <a:cubicBezTo>
                    <a:pt x="25751" y="117593"/>
                    <a:pt x="24721" y="116905"/>
                    <a:pt x="23690" y="115873"/>
                  </a:cubicBezTo>
                  <a:cubicBezTo>
                    <a:pt x="21630" y="114154"/>
                    <a:pt x="19570" y="111404"/>
                    <a:pt x="17510" y="108309"/>
                  </a:cubicBezTo>
                  <a:cubicBezTo>
                    <a:pt x="15965" y="106246"/>
                    <a:pt x="14935" y="104183"/>
                    <a:pt x="13905" y="102120"/>
                  </a:cubicBezTo>
                  <a:cubicBezTo>
                    <a:pt x="13905" y="101776"/>
                    <a:pt x="13905" y="101776"/>
                    <a:pt x="13905" y="101432"/>
                  </a:cubicBezTo>
                  <a:cubicBezTo>
                    <a:pt x="2060" y="75300"/>
                    <a:pt x="0" y="28194"/>
                    <a:pt x="18540" y="13065"/>
                  </a:cubicBezTo>
                  <a:cubicBezTo>
                    <a:pt x="26266" y="6876"/>
                    <a:pt x="36566" y="1375"/>
                    <a:pt x="53562" y="687"/>
                  </a:cubicBezTo>
                  <a:cubicBezTo>
                    <a:pt x="67467" y="0"/>
                    <a:pt x="76738" y="2750"/>
                    <a:pt x="84978" y="6532"/>
                  </a:cubicBezTo>
                  <a:cubicBezTo>
                    <a:pt x="87038" y="7564"/>
                    <a:pt x="88583" y="8595"/>
                    <a:pt x="90643" y="9971"/>
                  </a:cubicBezTo>
                  <a:cubicBezTo>
                    <a:pt x="91673" y="10315"/>
                    <a:pt x="92188" y="10659"/>
                    <a:pt x="92703" y="11346"/>
                  </a:cubicBezTo>
                  <a:cubicBezTo>
                    <a:pt x="113304" y="26131"/>
                    <a:pt x="120000" y="70830"/>
                    <a:pt x="113819" y="96618"/>
                  </a:cubicBezTo>
                </a:path>
              </a:pathLst>
            </a:custGeom>
            <a:solidFill>
              <a:srgbClr val="3F3F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32" name="Shape 632"/>
            <p:cNvSpPr/>
            <p:nvPr/>
          </p:nvSpPr>
          <p:spPr>
            <a:xfrm flipH="1">
              <a:off x="6559452" y="1913732"/>
              <a:ext cx="176212" cy="261938"/>
            </a:xfrm>
            <a:custGeom>
              <a:avLst/>
              <a:gdLst/>
              <a:ahLst/>
              <a:cxnLst/>
              <a:rect l="0" t="0" r="0" b="0"/>
              <a:pathLst>
                <a:path w="120000" h="120000" extrusionOk="0">
                  <a:moveTo>
                    <a:pt x="99459" y="34181"/>
                  </a:moveTo>
                  <a:lnTo>
                    <a:pt x="99459" y="0"/>
                  </a:lnTo>
                  <a:lnTo>
                    <a:pt x="20540" y="0"/>
                  </a:lnTo>
                  <a:lnTo>
                    <a:pt x="20540" y="34181"/>
                  </a:lnTo>
                  <a:lnTo>
                    <a:pt x="0" y="37818"/>
                  </a:lnTo>
                  <a:lnTo>
                    <a:pt x="20540" y="120000"/>
                  </a:lnTo>
                  <a:lnTo>
                    <a:pt x="99459" y="120000"/>
                  </a:lnTo>
                  <a:lnTo>
                    <a:pt x="120000" y="37818"/>
                  </a:lnTo>
                  <a:lnTo>
                    <a:pt x="99459" y="34181"/>
                  </a:lnTo>
                  <a:close/>
                </a:path>
              </a:pathLst>
            </a:custGeom>
            <a:solidFill>
              <a:srgbClr val="A07F4E"/>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33" name="Shape 633"/>
            <p:cNvSpPr/>
            <p:nvPr/>
          </p:nvSpPr>
          <p:spPr>
            <a:xfrm flipH="1">
              <a:off x="6559452" y="1913732"/>
              <a:ext cx="176212" cy="261938"/>
            </a:xfrm>
            <a:custGeom>
              <a:avLst/>
              <a:gdLst/>
              <a:ahLst/>
              <a:cxnLst/>
              <a:rect l="0" t="0" r="0" b="0"/>
              <a:pathLst>
                <a:path w="120000" h="120000" extrusionOk="0">
                  <a:moveTo>
                    <a:pt x="99459" y="34181"/>
                  </a:moveTo>
                  <a:lnTo>
                    <a:pt x="99459" y="0"/>
                  </a:lnTo>
                  <a:lnTo>
                    <a:pt x="20540" y="0"/>
                  </a:lnTo>
                  <a:lnTo>
                    <a:pt x="20540" y="34181"/>
                  </a:lnTo>
                  <a:lnTo>
                    <a:pt x="0" y="37818"/>
                  </a:lnTo>
                  <a:lnTo>
                    <a:pt x="20540" y="120000"/>
                  </a:lnTo>
                  <a:lnTo>
                    <a:pt x="99459" y="120000"/>
                  </a:lnTo>
                  <a:lnTo>
                    <a:pt x="120000" y="37818"/>
                  </a:lnTo>
                  <a:lnTo>
                    <a:pt x="99459" y="34181"/>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34" name="Shape 634"/>
            <p:cNvSpPr/>
            <p:nvPr/>
          </p:nvSpPr>
          <p:spPr>
            <a:xfrm flipH="1">
              <a:off x="6589615" y="1918494"/>
              <a:ext cx="115888" cy="69849"/>
            </a:xfrm>
            <a:custGeom>
              <a:avLst/>
              <a:gdLst/>
              <a:ahLst/>
              <a:cxnLst/>
              <a:rect l="0" t="0" r="0" b="0"/>
              <a:pathLst>
                <a:path w="120000" h="120000" extrusionOk="0">
                  <a:moveTo>
                    <a:pt x="120000" y="0"/>
                  </a:moveTo>
                  <a:cubicBezTo>
                    <a:pt x="102000" y="26666"/>
                    <a:pt x="80000" y="43333"/>
                    <a:pt x="60000" y="46666"/>
                  </a:cubicBezTo>
                  <a:cubicBezTo>
                    <a:pt x="60000" y="46666"/>
                    <a:pt x="58000" y="46666"/>
                    <a:pt x="56000" y="46666"/>
                  </a:cubicBezTo>
                  <a:cubicBezTo>
                    <a:pt x="38000" y="46666"/>
                    <a:pt x="20000" y="36666"/>
                    <a:pt x="0" y="16666"/>
                  </a:cubicBezTo>
                  <a:cubicBezTo>
                    <a:pt x="0" y="36666"/>
                    <a:pt x="0" y="36666"/>
                    <a:pt x="0" y="36666"/>
                  </a:cubicBezTo>
                  <a:cubicBezTo>
                    <a:pt x="120000" y="120000"/>
                    <a:pt x="120000" y="120000"/>
                    <a:pt x="120000" y="120000"/>
                  </a:cubicBezTo>
                  <a:cubicBezTo>
                    <a:pt x="120000" y="0"/>
                    <a:pt x="120000" y="0"/>
                    <a:pt x="120000" y="0"/>
                  </a:cubicBezTo>
                </a:path>
              </a:pathLst>
            </a:custGeom>
            <a:solidFill>
              <a:srgbClr val="7C623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35" name="Shape 635"/>
            <p:cNvSpPr/>
            <p:nvPr/>
          </p:nvSpPr>
          <p:spPr>
            <a:xfrm flipH="1">
              <a:off x="6439171" y="2504999"/>
              <a:ext cx="415508" cy="244286"/>
            </a:xfrm>
            <a:custGeom>
              <a:avLst/>
              <a:gdLst/>
              <a:ahLst/>
              <a:cxnLst/>
              <a:rect l="0" t="0" r="0" b="0"/>
              <a:pathLst>
                <a:path w="120000" h="120000" extrusionOk="0">
                  <a:moveTo>
                    <a:pt x="120000" y="120000"/>
                  </a:moveTo>
                  <a:cubicBezTo>
                    <a:pt x="119034" y="57468"/>
                    <a:pt x="119623" y="41280"/>
                    <a:pt x="109304" y="432"/>
                  </a:cubicBezTo>
                  <a:cubicBezTo>
                    <a:pt x="82340" y="-516"/>
                    <a:pt x="43620" y="432"/>
                    <a:pt x="10790" y="432"/>
                  </a:cubicBezTo>
                  <a:cubicBezTo>
                    <a:pt x="10790" y="432"/>
                    <a:pt x="-1225" y="36228"/>
                    <a:pt x="94" y="119352"/>
                  </a:cubicBezTo>
                  <a:lnTo>
                    <a:pt x="120000" y="120000"/>
                  </a:lnTo>
                  <a:close/>
                </a:path>
              </a:pathLst>
            </a:custGeom>
            <a:solidFill>
              <a:srgbClr val="2A293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36" name="Shape 636"/>
            <p:cNvSpPr/>
            <p:nvPr/>
          </p:nvSpPr>
          <p:spPr>
            <a:xfrm flipH="1">
              <a:off x="6413403" y="1989932"/>
              <a:ext cx="466725" cy="601662"/>
            </a:xfrm>
            <a:custGeom>
              <a:avLst/>
              <a:gdLst/>
              <a:ahLst/>
              <a:cxnLst/>
              <a:rect l="0" t="0" r="0" b="0"/>
              <a:pathLst>
                <a:path w="120000" h="120000" extrusionOk="0">
                  <a:moveTo>
                    <a:pt x="23096" y="62692"/>
                  </a:moveTo>
                  <a:cubicBezTo>
                    <a:pt x="16066" y="57307"/>
                    <a:pt x="4016" y="45769"/>
                    <a:pt x="19079" y="29230"/>
                  </a:cubicBezTo>
                  <a:cubicBezTo>
                    <a:pt x="28619" y="18846"/>
                    <a:pt x="0" y="1538"/>
                    <a:pt x="42677" y="0"/>
                  </a:cubicBezTo>
                  <a:cubicBezTo>
                    <a:pt x="59748" y="36538"/>
                    <a:pt x="59748" y="36538"/>
                    <a:pt x="59748" y="36538"/>
                  </a:cubicBezTo>
                  <a:cubicBezTo>
                    <a:pt x="77322" y="0"/>
                    <a:pt x="77322" y="0"/>
                    <a:pt x="77322" y="0"/>
                  </a:cubicBezTo>
                  <a:cubicBezTo>
                    <a:pt x="120000" y="1538"/>
                    <a:pt x="91380" y="18846"/>
                    <a:pt x="100920" y="29230"/>
                  </a:cubicBezTo>
                  <a:cubicBezTo>
                    <a:pt x="115983" y="45769"/>
                    <a:pt x="103933" y="57307"/>
                    <a:pt x="96903" y="62692"/>
                  </a:cubicBezTo>
                  <a:cubicBezTo>
                    <a:pt x="96903" y="62692"/>
                    <a:pt x="98912" y="87692"/>
                    <a:pt x="112970" y="120000"/>
                  </a:cubicBezTo>
                  <a:cubicBezTo>
                    <a:pt x="64769" y="120000"/>
                    <a:pt x="64769" y="120000"/>
                    <a:pt x="64769" y="120000"/>
                  </a:cubicBezTo>
                  <a:cubicBezTo>
                    <a:pt x="59748" y="106153"/>
                    <a:pt x="59748" y="106153"/>
                    <a:pt x="59748" y="106153"/>
                  </a:cubicBezTo>
                  <a:cubicBezTo>
                    <a:pt x="54728" y="120000"/>
                    <a:pt x="54728" y="120000"/>
                    <a:pt x="54728" y="120000"/>
                  </a:cubicBezTo>
                  <a:cubicBezTo>
                    <a:pt x="7029" y="120000"/>
                    <a:pt x="7029" y="120000"/>
                    <a:pt x="7029" y="120000"/>
                  </a:cubicBezTo>
                  <a:cubicBezTo>
                    <a:pt x="21087" y="87692"/>
                    <a:pt x="23096" y="62692"/>
                    <a:pt x="23096" y="62692"/>
                  </a:cubicBezTo>
                  <a:close/>
                </a:path>
              </a:pathLst>
            </a:custGeom>
            <a:solidFill>
              <a:schemeClr val="accent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37" name="Shape 637"/>
            <p:cNvSpPr/>
            <p:nvPr/>
          </p:nvSpPr>
          <p:spPr>
            <a:xfrm flipH="1">
              <a:off x="6394353" y="2453482"/>
              <a:ext cx="90487" cy="39688"/>
            </a:xfrm>
            <a:custGeom>
              <a:avLst/>
              <a:gdLst/>
              <a:ahLst/>
              <a:cxnLst/>
              <a:rect l="0" t="0" r="0" b="0"/>
              <a:pathLst>
                <a:path w="120000" h="120000" extrusionOk="0">
                  <a:moveTo>
                    <a:pt x="15652" y="0"/>
                  </a:moveTo>
                  <a:cubicBezTo>
                    <a:pt x="28695" y="0"/>
                    <a:pt x="120000" y="45714"/>
                    <a:pt x="86086" y="97142"/>
                  </a:cubicBezTo>
                  <a:cubicBezTo>
                    <a:pt x="75652" y="120000"/>
                    <a:pt x="49565" y="74285"/>
                    <a:pt x="36521" y="68571"/>
                  </a:cubicBezTo>
                  <a:cubicBezTo>
                    <a:pt x="26086" y="68571"/>
                    <a:pt x="13043" y="74285"/>
                    <a:pt x="5217" y="51428"/>
                  </a:cubicBezTo>
                  <a:cubicBezTo>
                    <a:pt x="0" y="34285"/>
                    <a:pt x="5217" y="0"/>
                    <a:pt x="15652" y="0"/>
                  </a:cubicBezTo>
                  <a:close/>
                </a:path>
              </a:pathLst>
            </a:custGeom>
            <a:solidFill>
              <a:srgbClr val="BB9E7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38" name="Shape 638"/>
            <p:cNvSpPr/>
            <p:nvPr/>
          </p:nvSpPr>
          <p:spPr>
            <a:xfrm flipH="1">
              <a:off x="6391178" y="2436019"/>
              <a:ext cx="136524" cy="112713"/>
            </a:xfrm>
            <a:custGeom>
              <a:avLst/>
              <a:gdLst/>
              <a:ahLst/>
              <a:cxnLst/>
              <a:rect l="0" t="0" r="0" b="0"/>
              <a:pathLst>
                <a:path w="120000" h="120000" extrusionOk="0">
                  <a:moveTo>
                    <a:pt x="44571" y="34576"/>
                  </a:moveTo>
                  <a:cubicBezTo>
                    <a:pt x="65142" y="32542"/>
                    <a:pt x="89142" y="0"/>
                    <a:pt x="92571" y="2033"/>
                  </a:cubicBezTo>
                  <a:cubicBezTo>
                    <a:pt x="94285" y="4067"/>
                    <a:pt x="120000" y="54915"/>
                    <a:pt x="118285" y="58983"/>
                  </a:cubicBezTo>
                  <a:cubicBezTo>
                    <a:pt x="116571" y="65084"/>
                    <a:pt x="66857" y="113898"/>
                    <a:pt x="44571" y="117966"/>
                  </a:cubicBezTo>
                  <a:cubicBezTo>
                    <a:pt x="27428" y="120000"/>
                    <a:pt x="3428" y="99661"/>
                    <a:pt x="1714" y="75254"/>
                  </a:cubicBezTo>
                  <a:cubicBezTo>
                    <a:pt x="0" y="52881"/>
                    <a:pt x="27428" y="34576"/>
                    <a:pt x="44571" y="34576"/>
                  </a:cubicBezTo>
                  <a:close/>
                </a:path>
              </a:pathLst>
            </a:custGeom>
            <a:solidFill>
              <a:srgbClr val="BB9E7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39" name="Shape 639"/>
            <p:cNvSpPr/>
            <p:nvPr/>
          </p:nvSpPr>
          <p:spPr>
            <a:xfrm flipH="1">
              <a:off x="6278465" y="1996282"/>
              <a:ext cx="255588" cy="522288"/>
            </a:xfrm>
            <a:custGeom>
              <a:avLst/>
              <a:gdLst/>
              <a:ahLst/>
              <a:cxnLst/>
              <a:rect l="0" t="0" r="0" b="0"/>
              <a:pathLst>
                <a:path w="120000" h="120000" extrusionOk="0">
                  <a:moveTo>
                    <a:pt x="57272" y="120000"/>
                  </a:moveTo>
                  <a:cubicBezTo>
                    <a:pt x="75454" y="112472"/>
                    <a:pt x="88181" y="101402"/>
                    <a:pt x="99090" y="91660"/>
                  </a:cubicBezTo>
                  <a:cubicBezTo>
                    <a:pt x="104545" y="86346"/>
                    <a:pt x="110909" y="80147"/>
                    <a:pt x="114545" y="73062"/>
                  </a:cubicBezTo>
                  <a:cubicBezTo>
                    <a:pt x="120000" y="63763"/>
                    <a:pt x="115454" y="56236"/>
                    <a:pt x="110000" y="50479"/>
                  </a:cubicBezTo>
                  <a:cubicBezTo>
                    <a:pt x="100000" y="39409"/>
                    <a:pt x="55454" y="5313"/>
                    <a:pt x="0" y="0"/>
                  </a:cubicBezTo>
                  <a:cubicBezTo>
                    <a:pt x="1818" y="27011"/>
                    <a:pt x="1818" y="27011"/>
                    <a:pt x="1818" y="27011"/>
                  </a:cubicBezTo>
                  <a:cubicBezTo>
                    <a:pt x="21818" y="31881"/>
                    <a:pt x="64545" y="50036"/>
                    <a:pt x="71818" y="58450"/>
                  </a:cubicBezTo>
                  <a:cubicBezTo>
                    <a:pt x="76363" y="63321"/>
                    <a:pt x="76363" y="65535"/>
                    <a:pt x="74545" y="67749"/>
                  </a:cubicBezTo>
                  <a:cubicBezTo>
                    <a:pt x="71818" y="73062"/>
                    <a:pt x="66363" y="77933"/>
                    <a:pt x="61818" y="82361"/>
                  </a:cubicBezTo>
                  <a:cubicBezTo>
                    <a:pt x="52727" y="90774"/>
                    <a:pt x="45454" y="98745"/>
                    <a:pt x="35454" y="104944"/>
                  </a:cubicBezTo>
                  <a:lnTo>
                    <a:pt x="57272" y="120000"/>
                  </a:lnTo>
                  <a:close/>
                </a:path>
              </a:pathLst>
            </a:custGeom>
            <a:solidFill>
              <a:schemeClr val="accent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40" name="Shape 640"/>
            <p:cNvSpPr/>
            <p:nvPr/>
          </p:nvSpPr>
          <p:spPr>
            <a:xfrm flipH="1">
              <a:off x="6648353" y="1988344"/>
              <a:ext cx="133349" cy="185738"/>
            </a:xfrm>
            <a:custGeom>
              <a:avLst/>
              <a:gdLst/>
              <a:ahLst/>
              <a:cxnLst/>
              <a:rect l="0" t="0" r="0" b="0"/>
              <a:pathLst>
                <a:path w="120000" h="120000" extrusionOk="0">
                  <a:moveTo>
                    <a:pt x="0" y="29743"/>
                  </a:moveTo>
                  <a:lnTo>
                    <a:pt x="57142" y="46153"/>
                  </a:lnTo>
                  <a:lnTo>
                    <a:pt x="34285" y="68717"/>
                  </a:lnTo>
                  <a:lnTo>
                    <a:pt x="120000" y="120000"/>
                  </a:lnTo>
                  <a:lnTo>
                    <a:pt x="58571" y="0"/>
                  </a:lnTo>
                  <a:lnTo>
                    <a:pt x="0" y="29743"/>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41" name="Shape 641"/>
            <p:cNvSpPr/>
            <p:nvPr/>
          </p:nvSpPr>
          <p:spPr>
            <a:xfrm flipH="1">
              <a:off x="6511828" y="1988344"/>
              <a:ext cx="136524" cy="185738"/>
            </a:xfrm>
            <a:custGeom>
              <a:avLst/>
              <a:gdLst/>
              <a:ahLst/>
              <a:cxnLst/>
              <a:rect l="0" t="0" r="0" b="0"/>
              <a:pathLst>
                <a:path w="120000" h="120000" extrusionOk="0">
                  <a:moveTo>
                    <a:pt x="120000" y="29743"/>
                  </a:moveTo>
                  <a:lnTo>
                    <a:pt x="60000" y="0"/>
                  </a:lnTo>
                  <a:lnTo>
                    <a:pt x="0" y="120000"/>
                  </a:lnTo>
                  <a:lnTo>
                    <a:pt x="86511" y="68717"/>
                  </a:lnTo>
                  <a:lnTo>
                    <a:pt x="64186" y="46153"/>
                  </a:lnTo>
                  <a:lnTo>
                    <a:pt x="120000" y="29743"/>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42" name="Shape 642"/>
            <p:cNvSpPr/>
            <p:nvPr/>
          </p:nvSpPr>
          <p:spPr>
            <a:xfrm flipH="1">
              <a:off x="6495952" y="1505745"/>
              <a:ext cx="328613" cy="444500"/>
            </a:xfrm>
            <a:custGeom>
              <a:avLst/>
              <a:gdLst/>
              <a:ahLst/>
              <a:cxnLst/>
              <a:rect l="0" t="0" r="0" b="0"/>
              <a:pathLst>
                <a:path w="120000" h="120000" extrusionOk="0">
                  <a:moveTo>
                    <a:pt x="107218" y="53506"/>
                  </a:moveTo>
                  <a:cubicBezTo>
                    <a:pt x="105798" y="37402"/>
                    <a:pt x="105798" y="37402"/>
                    <a:pt x="105798" y="37402"/>
                  </a:cubicBezTo>
                  <a:cubicBezTo>
                    <a:pt x="104378" y="20259"/>
                    <a:pt x="75266" y="0"/>
                    <a:pt x="53254" y="1038"/>
                  </a:cubicBezTo>
                  <a:cubicBezTo>
                    <a:pt x="31952" y="2077"/>
                    <a:pt x="7100" y="24935"/>
                    <a:pt x="8520" y="42077"/>
                  </a:cubicBezTo>
                  <a:cubicBezTo>
                    <a:pt x="9940" y="58181"/>
                    <a:pt x="9940" y="58181"/>
                    <a:pt x="9940" y="58181"/>
                  </a:cubicBezTo>
                  <a:cubicBezTo>
                    <a:pt x="4260" y="58701"/>
                    <a:pt x="0" y="62337"/>
                    <a:pt x="0" y="66493"/>
                  </a:cubicBezTo>
                  <a:cubicBezTo>
                    <a:pt x="710" y="74805"/>
                    <a:pt x="710" y="74805"/>
                    <a:pt x="710" y="74805"/>
                  </a:cubicBezTo>
                  <a:cubicBezTo>
                    <a:pt x="1420" y="78961"/>
                    <a:pt x="6390" y="82077"/>
                    <a:pt x="12071" y="82077"/>
                  </a:cubicBezTo>
                  <a:cubicBezTo>
                    <a:pt x="14201" y="99220"/>
                    <a:pt x="43313" y="119999"/>
                    <a:pt x="64615" y="118961"/>
                  </a:cubicBezTo>
                  <a:cubicBezTo>
                    <a:pt x="86627" y="117922"/>
                    <a:pt x="111479" y="94025"/>
                    <a:pt x="110059" y="76883"/>
                  </a:cubicBezTo>
                  <a:cubicBezTo>
                    <a:pt x="115739" y="76883"/>
                    <a:pt x="120000" y="73246"/>
                    <a:pt x="120000" y="68571"/>
                  </a:cubicBezTo>
                  <a:cubicBezTo>
                    <a:pt x="119289" y="60779"/>
                    <a:pt x="119289" y="60779"/>
                    <a:pt x="119289" y="60779"/>
                  </a:cubicBezTo>
                  <a:cubicBezTo>
                    <a:pt x="118579" y="56103"/>
                    <a:pt x="113609" y="52987"/>
                    <a:pt x="107218" y="53506"/>
                  </a:cubicBezTo>
                </a:path>
              </a:pathLst>
            </a:custGeom>
            <a:solidFill>
              <a:srgbClr val="A07F4E"/>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43" name="Shape 643"/>
            <p:cNvSpPr/>
            <p:nvPr/>
          </p:nvSpPr>
          <p:spPr>
            <a:xfrm flipH="1">
              <a:off x="6495952" y="1508920"/>
              <a:ext cx="188913" cy="436563"/>
            </a:xfrm>
            <a:custGeom>
              <a:avLst/>
              <a:gdLst/>
              <a:ahLst/>
              <a:cxnLst/>
              <a:rect l="0" t="0" r="0" b="0"/>
              <a:pathLst>
                <a:path w="120000" h="120000" extrusionOk="0">
                  <a:moveTo>
                    <a:pt x="61855" y="69779"/>
                  </a:moveTo>
                  <a:cubicBezTo>
                    <a:pt x="54432" y="69779"/>
                    <a:pt x="48247" y="67136"/>
                    <a:pt x="48247" y="63964"/>
                  </a:cubicBezTo>
                  <a:cubicBezTo>
                    <a:pt x="47010" y="60264"/>
                    <a:pt x="53195" y="57621"/>
                    <a:pt x="60618" y="57092"/>
                  </a:cubicBezTo>
                  <a:cubicBezTo>
                    <a:pt x="61855" y="57092"/>
                    <a:pt x="61855" y="57092"/>
                    <a:pt x="61855" y="57092"/>
                  </a:cubicBezTo>
                  <a:cubicBezTo>
                    <a:pt x="69278" y="57092"/>
                    <a:pt x="76701" y="59207"/>
                    <a:pt x="76701" y="62378"/>
                  </a:cubicBezTo>
                  <a:cubicBezTo>
                    <a:pt x="77938" y="66079"/>
                    <a:pt x="71752" y="69251"/>
                    <a:pt x="64329" y="69779"/>
                  </a:cubicBezTo>
                  <a:cubicBezTo>
                    <a:pt x="63092" y="69779"/>
                    <a:pt x="63092" y="69779"/>
                    <a:pt x="61855" y="69779"/>
                  </a:cubicBezTo>
                  <a:moveTo>
                    <a:pt x="7422" y="0"/>
                  </a:moveTo>
                  <a:cubicBezTo>
                    <a:pt x="6185" y="0"/>
                    <a:pt x="4948" y="0"/>
                    <a:pt x="3711" y="0"/>
                  </a:cubicBezTo>
                  <a:cubicBezTo>
                    <a:pt x="14845" y="63964"/>
                    <a:pt x="14845" y="63964"/>
                    <a:pt x="14845" y="63964"/>
                  </a:cubicBezTo>
                  <a:cubicBezTo>
                    <a:pt x="2474" y="76651"/>
                    <a:pt x="0" y="89867"/>
                    <a:pt x="0" y="89867"/>
                  </a:cubicBezTo>
                  <a:cubicBezTo>
                    <a:pt x="18556" y="90925"/>
                    <a:pt x="18556" y="90925"/>
                    <a:pt x="18556" y="90925"/>
                  </a:cubicBezTo>
                  <a:cubicBezTo>
                    <a:pt x="23505" y="120000"/>
                    <a:pt x="23505" y="120000"/>
                    <a:pt x="23505" y="120000"/>
                  </a:cubicBezTo>
                  <a:cubicBezTo>
                    <a:pt x="60618" y="118942"/>
                    <a:pt x="102680" y="96211"/>
                    <a:pt x="102680" y="78766"/>
                  </a:cubicBezTo>
                  <a:cubicBezTo>
                    <a:pt x="102680" y="78237"/>
                    <a:pt x="102680" y="77709"/>
                    <a:pt x="102680" y="77180"/>
                  </a:cubicBezTo>
                  <a:cubicBezTo>
                    <a:pt x="102680" y="77180"/>
                    <a:pt x="102680" y="77180"/>
                    <a:pt x="102680" y="77180"/>
                  </a:cubicBezTo>
                  <a:cubicBezTo>
                    <a:pt x="102680" y="77180"/>
                    <a:pt x="102680" y="77180"/>
                    <a:pt x="102680" y="77180"/>
                  </a:cubicBezTo>
                  <a:cubicBezTo>
                    <a:pt x="112577" y="77180"/>
                    <a:pt x="120000" y="73480"/>
                    <a:pt x="120000" y="69251"/>
                  </a:cubicBezTo>
                  <a:cubicBezTo>
                    <a:pt x="120000" y="69251"/>
                    <a:pt x="120000" y="69251"/>
                    <a:pt x="120000" y="68722"/>
                  </a:cubicBezTo>
                  <a:cubicBezTo>
                    <a:pt x="118762" y="60792"/>
                    <a:pt x="118762" y="60792"/>
                    <a:pt x="118762" y="60792"/>
                  </a:cubicBezTo>
                  <a:cubicBezTo>
                    <a:pt x="117525" y="56563"/>
                    <a:pt x="108865" y="53392"/>
                    <a:pt x="100206" y="53392"/>
                  </a:cubicBezTo>
                  <a:cubicBezTo>
                    <a:pt x="98969" y="53392"/>
                    <a:pt x="98969" y="53392"/>
                    <a:pt x="97731" y="53392"/>
                  </a:cubicBezTo>
                  <a:cubicBezTo>
                    <a:pt x="95257" y="37004"/>
                    <a:pt x="95257" y="37004"/>
                    <a:pt x="95257" y="37004"/>
                  </a:cubicBezTo>
                  <a:cubicBezTo>
                    <a:pt x="92783" y="19559"/>
                    <a:pt x="44536" y="0"/>
                    <a:pt x="7422" y="0"/>
                  </a:cubicBezTo>
                </a:path>
              </a:pathLst>
            </a:custGeom>
            <a:solidFill>
              <a:srgbClr val="BB9E7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44" name="Shape 644"/>
            <p:cNvSpPr/>
            <p:nvPr/>
          </p:nvSpPr>
          <p:spPr>
            <a:xfrm flipH="1">
              <a:off x="6708678" y="1726407"/>
              <a:ext cx="47625" cy="46037"/>
            </a:xfrm>
            <a:custGeom>
              <a:avLst/>
              <a:gdLst/>
              <a:ahLst/>
              <a:cxnLst/>
              <a:rect l="0" t="0" r="0" b="0"/>
              <a:pathLst>
                <a:path w="120000" h="120000" extrusionOk="0">
                  <a:moveTo>
                    <a:pt x="62400" y="0"/>
                  </a:moveTo>
                  <a:cubicBezTo>
                    <a:pt x="57600" y="0"/>
                    <a:pt x="57600" y="0"/>
                    <a:pt x="52800" y="0"/>
                  </a:cubicBezTo>
                  <a:cubicBezTo>
                    <a:pt x="24000" y="5000"/>
                    <a:pt x="0" y="35000"/>
                    <a:pt x="4800" y="65000"/>
                  </a:cubicBezTo>
                  <a:cubicBezTo>
                    <a:pt x="4800" y="95000"/>
                    <a:pt x="33600" y="120000"/>
                    <a:pt x="62400" y="120000"/>
                  </a:cubicBezTo>
                  <a:cubicBezTo>
                    <a:pt x="62400" y="120000"/>
                    <a:pt x="62400" y="120000"/>
                    <a:pt x="67200" y="120000"/>
                  </a:cubicBezTo>
                  <a:cubicBezTo>
                    <a:pt x="96000" y="115000"/>
                    <a:pt x="120000" y="85000"/>
                    <a:pt x="115200" y="55000"/>
                  </a:cubicBezTo>
                  <a:cubicBezTo>
                    <a:pt x="115200" y="25000"/>
                    <a:pt x="91200" y="0"/>
                    <a:pt x="62400" y="0"/>
                  </a:cubicBezTo>
                </a:path>
              </a:pathLst>
            </a:custGeom>
            <a:solidFill>
              <a:srgbClr val="7C623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45" name="Shape 645"/>
            <p:cNvSpPr/>
            <p:nvPr/>
          </p:nvSpPr>
          <p:spPr>
            <a:xfrm flipH="1">
              <a:off x="6708678" y="1718469"/>
              <a:ext cx="47625" cy="49212"/>
            </a:xfrm>
            <a:custGeom>
              <a:avLst/>
              <a:gdLst/>
              <a:ahLst/>
              <a:cxnLst/>
              <a:rect l="0" t="0" r="0" b="0"/>
              <a:pathLst>
                <a:path w="120000" h="120000" extrusionOk="0">
                  <a:moveTo>
                    <a:pt x="115200" y="57600"/>
                  </a:moveTo>
                  <a:cubicBezTo>
                    <a:pt x="120000" y="86400"/>
                    <a:pt x="96000" y="115200"/>
                    <a:pt x="67200" y="120000"/>
                  </a:cubicBezTo>
                  <a:cubicBezTo>
                    <a:pt x="33600" y="120000"/>
                    <a:pt x="4800" y="100800"/>
                    <a:pt x="4800" y="67200"/>
                  </a:cubicBezTo>
                  <a:cubicBezTo>
                    <a:pt x="0" y="38400"/>
                    <a:pt x="24000" y="9600"/>
                    <a:pt x="52800" y="4800"/>
                  </a:cubicBezTo>
                  <a:cubicBezTo>
                    <a:pt x="86400" y="0"/>
                    <a:pt x="110400" y="24000"/>
                    <a:pt x="115200" y="576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46" name="Shape 646"/>
            <p:cNvSpPr/>
            <p:nvPr/>
          </p:nvSpPr>
          <p:spPr>
            <a:xfrm flipH="1">
              <a:off x="6719790" y="1729582"/>
              <a:ext cx="11113" cy="12699"/>
            </a:xfrm>
            <a:custGeom>
              <a:avLst/>
              <a:gdLst/>
              <a:ahLst/>
              <a:cxnLst/>
              <a:rect l="0" t="0" r="0" b="0"/>
              <a:pathLst>
                <a:path w="120000" h="120000" extrusionOk="0">
                  <a:moveTo>
                    <a:pt x="120000" y="60000"/>
                  </a:moveTo>
                  <a:cubicBezTo>
                    <a:pt x="120000" y="80000"/>
                    <a:pt x="100000" y="120000"/>
                    <a:pt x="60000" y="120000"/>
                  </a:cubicBezTo>
                  <a:cubicBezTo>
                    <a:pt x="40000" y="120000"/>
                    <a:pt x="0" y="100000"/>
                    <a:pt x="0" y="60000"/>
                  </a:cubicBezTo>
                  <a:cubicBezTo>
                    <a:pt x="0" y="40000"/>
                    <a:pt x="20000" y="0"/>
                    <a:pt x="60000" y="0"/>
                  </a:cubicBezTo>
                  <a:cubicBezTo>
                    <a:pt x="80000" y="0"/>
                    <a:pt x="120000" y="20000"/>
                    <a:pt x="120000" y="60000"/>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47" name="Shape 647"/>
            <p:cNvSpPr/>
            <p:nvPr/>
          </p:nvSpPr>
          <p:spPr>
            <a:xfrm flipH="1">
              <a:off x="6705502" y="1707357"/>
              <a:ext cx="74612" cy="25399"/>
            </a:xfrm>
            <a:custGeom>
              <a:avLst/>
              <a:gdLst/>
              <a:ahLst/>
              <a:cxnLst/>
              <a:rect l="0" t="0" r="0" b="0"/>
              <a:pathLst>
                <a:path w="120000" h="120000" extrusionOk="0">
                  <a:moveTo>
                    <a:pt x="120000" y="83076"/>
                  </a:moveTo>
                  <a:cubicBezTo>
                    <a:pt x="113684" y="36923"/>
                    <a:pt x="94736" y="0"/>
                    <a:pt x="72631" y="0"/>
                  </a:cubicBezTo>
                  <a:cubicBezTo>
                    <a:pt x="63157" y="0"/>
                    <a:pt x="41052" y="9230"/>
                    <a:pt x="22105" y="83076"/>
                  </a:cubicBezTo>
                  <a:cubicBezTo>
                    <a:pt x="18947" y="83076"/>
                    <a:pt x="18947" y="83076"/>
                    <a:pt x="18947" y="83076"/>
                  </a:cubicBezTo>
                  <a:cubicBezTo>
                    <a:pt x="18947" y="83076"/>
                    <a:pt x="15789" y="83076"/>
                    <a:pt x="12631" y="83076"/>
                  </a:cubicBezTo>
                  <a:cubicBezTo>
                    <a:pt x="6315" y="73846"/>
                    <a:pt x="0" y="55384"/>
                    <a:pt x="0" y="55384"/>
                  </a:cubicBezTo>
                  <a:cubicBezTo>
                    <a:pt x="0" y="55384"/>
                    <a:pt x="0" y="55384"/>
                    <a:pt x="0" y="55384"/>
                  </a:cubicBezTo>
                  <a:cubicBezTo>
                    <a:pt x="0" y="64615"/>
                    <a:pt x="0" y="64615"/>
                    <a:pt x="0" y="64615"/>
                  </a:cubicBezTo>
                  <a:cubicBezTo>
                    <a:pt x="0" y="64615"/>
                    <a:pt x="0" y="64615"/>
                    <a:pt x="0" y="73846"/>
                  </a:cubicBezTo>
                  <a:cubicBezTo>
                    <a:pt x="3157" y="83076"/>
                    <a:pt x="6315" y="92307"/>
                    <a:pt x="9473" y="92307"/>
                  </a:cubicBezTo>
                  <a:cubicBezTo>
                    <a:pt x="9473" y="101538"/>
                    <a:pt x="15789" y="110769"/>
                    <a:pt x="15789" y="110769"/>
                  </a:cubicBezTo>
                  <a:cubicBezTo>
                    <a:pt x="18947" y="110769"/>
                    <a:pt x="18947" y="120000"/>
                    <a:pt x="22105" y="120000"/>
                  </a:cubicBezTo>
                  <a:cubicBezTo>
                    <a:pt x="22105" y="120000"/>
                    <a:pt x="22105" y="120000"/>
                    <a:pt x="22105" y="120000"/>
                  </a:cubicBezTo>
                  <a:cubicBezTo>
                    <a:pt x="25263" y="120000"/>
                    <a:pt x="28421" y="110769"/>
                    <a:pt x="28421" y="110769"/>
                  </a:cubicBezTo>
                  <a:cubicBezTo>
                    <a:pt x="41052" y="55384"/>
                    <a:pt x="56842" y="27692"/>
                    <a:pt x="72631" y="27692"/>
                  </a:cubicBezTo>
                  <a:cubicBezTo>
                    <a:pt x="88421" y="27692"/>
                    <a:pt x="104210" y="55384"/>
                    <a:pt x="110526" y="92307"/>
                  </a:cubicBezTo>
                  <a:cubicBezTo>
                    <a:pt x="113684" y="101538"/>
                    <a:pt x="116842" y="101538"/>
                    <a:pt x="116842" y="101538"/>
                  </a:cubicBezTo>
                  <a:cubicBezTo>
                    <a:pt x="120000" y="92307"/>
                    <a:pt x="120000" y="83076"/>
                    <a:pt x="120000" y="83076"/>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48" name="Shape 648"/>
            <p:cNvSpPr/>
            <p:nvPr/>
          </p:nvSpPr>
          <p:spPr>
            <a:xfrm flipH="1">
              <a:off x="6562628" y="1716882"/>
              <a:ext cx="47625" cy="46037"/>
            </a:xfrm>
            <a:custGeom>
              <a:avLst/>
              <a:gdLst/>
              <a:ahLst/>
              <a:cxnLst/>
              <a:rect l="0" t="0" r="0" b="0"/>
              <a:pathLst>
                <a:path w="120000" h="120000" extrusionOk="0">
                  <a:moveTo>
                    <a:pt x="57600" y="0"/>
                  </a:moveTo>
                  <a:cubicBezTo>
                    <a:pt x="57600" y="0"/>
                    <a:pt x="57600" y="0"/>
                    <a:pt x="52800" y="0"/>
                  </a:cubicBezTo>
                  <a:cubicBezTo>
                    <a:pt x="24000" y="5000"/>
                    <a:pt x="0" y="30000"/>
                    <a:pt x="4800" y="65000"/>
                  </a:cubicBezTo>
                  <a:cubicBezTo>
                    <a:pt x="4800" y="95000"/>
                    <a:pt x="28800" y="120000"/>
                    <a:pt x="57600" y="120000"/>
                  </a:cubicBezTo>
                  <a:cubicBezTo>
                    <a:pt x="62400" y="120000"/>
                    <a:pt x="62400" y="120000"/>
                    <a:pt x="67200" y="120000"/>
                  </a:cubicBezTo>
                  <a:cubicBezTo>
                    <a:pt x="96000" y="115000"/>
                    <a:pt x="120000" y="85000"/>
                    <a:pt x="115200" y="50000"/>
                  </a:cubicBezTo>
                  <a:cubicBezTo>
                    <a:pt x="115200" y="20000"/>
                    <a:pt x="86400" y="0"/>
                    <a:pt x="57600" y="0"/>
                  </a:cubicBezTo>
                </a:path>
              </a:pathLst>
            </a:custGeom>
            <a:solidFill>
              <a:srgbClr val="7C623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49" name="Shape 649"/>
            <p:cNvSpPr/>
            <p:nvPr/>
          </p:nvSpPr>
          <p:spPr>
            <a:xfrm flipH="1">
              <a:off x="6562628" y="1708944"/>
              <a:ext cx="47625" cy="47625"/>
            </a:xfrm>
            <a:custGeom>
              <a:avLst/>
              <a:gdLst/>
              <a:ahLst/>
              <a:cxnLst/>
              <a:rect l="0" t="0" r="0" b="0"/>
              <a:pathLst>
                <a:path w="120000" h="120000" extrusionOk="0">
                  <a:moveTo>
                    <a:pt x="115200" y="52800"/>
                  </a:moveTo>
                  <a:cubicBezTo>
                    <a:pt x="120000" y="86400"/>
                    <a:pt x="96000" y="115200"/>
                    <a:pt x="62400" y="120000"/>
                  </a:cubicBezTo>
                  <a:cubicBezTo>
                    <a:pt x="33600" y="120000"/>
                    <a:pt x="4800" y="96000"/>
                    <a:pt x="0" y="67200"/>
                  </a:cubicBezTo>
                  <a:cubicBezTo>
                    <a:pt x="0" y="33600"/>
                    <a:pt x="19200" y="9600"/>
                    <a:pt x="52800" y="4800"/>
                  </a:cubicBezTo>
                  <a:cubicBezTo>
                    <a:pt x="81600" y="0"/>
                    <a:pt x="110400" y="24000"/>
                    <a:pt x="115200" y="52800"/>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50" name="Shape 650"/>
            <p:cNvSpPr/>
            <p:nvPr/>
          </p:nvSpPr>
          <p:spPr>
            <a:xfrm flipH="1">
              <a:off x="6573740" y="1720057"/>
              <a:ext cx="11113" cy="12699"/>
            </a:xfrm>
            <a:custGeom>
              <a:avLst/>
              <a:gdLst/>
              <a:ahLst/>
              <a:cxnLst/>
              <a:rect l="0" t="0" r="0" b="0"/>
              <a:pathLst>
                <a:path w="120000" h="120000" extrusionOk="0">
                  <a:moveTo>
                    <a:pt x="120000" y="40000"/>
                  </a:moveTo>
                  <a:cubicBezTo>
                    <a:pt x="120000" y="80000"/>
                    <a:pt x="100000" y="120000"/>
                    <a:pt x="60000" y="120000"/>
                  </a:cubicBezTo>
                  <a:cubicBezTo>
                    <a:pt x="40000" y="120000"/>
                    <a:pt x="0" y="100000"/>
                    <a:pt x="0" y="60000"/>
                  </a:cubicBezTo>
                  <a:cubicBezTo>
                    <a:pt x="0" y="20000"/>
                    <a:pt x="20000" y="0"/>
                    <a:pt x="60000" y="0"/>
                  </a:cubicBezTo>
                  <a:cubicBezTo>
                    <a:pt x="80000" y="0"/>
                    <a:pt x="120000" y="20000"/>
                    <a:pt x="120000" y="40000"/>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51" name="Shape 651"/>
            <p:cNvSpPr/>
            <p:nvPr/>
          </p:nvSpPr>
          <p:spPr>
            <a:xfrm flipH="1">
              <a:off x="6541990" y="1696244"/>
              <a:ext cx="74612" cy="23813"/>
            </a:xfrm>
            <a:custGeom>
              <a:avLst/>
              <a:gdLst/>
              <a:ahLst/>
              <a:cxnLst/>
              <a:rect l="0" t="0" r="0" b="0"/>
              <a:pathLst>
                <a:path w="120000" h="120000" extrusionOk="0">
                  <a:moveTo>
                    <a:pt x="0" y="101538"/>
                  </a:moveTo>
                  <a:cubicBezTo>
                    <a:pt x="6315" y="55384"/>
                    <a:pt x="22105" y="18461"/>
                    <a:pt x="41052" y="9230"/>
                  </a:cubicBezTo>
                  <a:cubicBezTo>
                    <a:pt x="53684" y="0"/>
                    <a:pt x="75789" y="0"/>
                    <a:pt x="97894" y="64615"/>
                  </a:cubicBezTo>
                  <a:cubicBezTo>
                    <a:pt x="101052" y="64615"/>
                    <a:pt x="101052" y="64615"/>
                    <a:pt x="101052" y="64615"/>
                  </a:cubicBezTo>
                  <a:cubicBezTo>
                    <a:pt x="101052" y="64615"/>
                    <a:pt x="104210" y="64615"/>
                    <a:pt x="107368" y="55384"/>
                  </a:cubicBezTo>
                  <a:cubicBezTo>
                    <a:pt x="113684" y="55384"/>
                    <a:pt x="116842" y="36923"/>
                    <a:pt x="116842" y="36923"/>
                  </a:cubicBezTo>
                  <a:cubicBezTo>
                    <a:pt x="120000" y="36923"/>
                    <a:pt x="120000" y="36923"/>
                    <a:pt x="120000" y="36923"/>
                  </a:cubicBezTo>
                  <a:cubicBezTo>
                    <a:pt x="120000" y="36923"/>
                    <a:pt x="120000" y="36923"/>
                    <a:pt x="120000" y="36923"/>
                  </a:cubicBezTo>
                  <a:cubicBezTo>
                    <a:pt x="120000" y="36923"/>
                    <a:pt x="120000" y="46153"/>
                    <a:pt x="116842" y="55384"/>
                  </a:cubicBezTo>
                  <a:cubicBezTo>
                    <a:pt x="116842" y="55384"/>
                    <a:pt x="113684" y="64615"/>
                    <a:pt x="113684" y="73846"/>
                  </a:cubicBezTo>
                  <a:cubicBezTo>
                    <a:pt x="110526" y="83076"/>
                    <a:pt x="107368" y="92307"/>
                    <a:pt x="104210" y="92307"/>
                  </a:cubicBezTo>
                  <a:cubicBezTo>
                    <a:pt x="104210" y="101538"/>
                    <a:pt x="101052" y="101538"/>
                    <a:pt x="101052" y="101538"/>
                  </a:cubicBezTo>
                  <a:cubicBezTo>
                    <a:pt x="97894" y="101538"/>
                    <a:pt x="97894" y="101538"/>
                    <a:pt x="97894" y="101538"/>
                  </a:cubicBezTo>
                  <a:cubicBezTo>
                    <a:pt x="97894" y="101538"/>
                    <a:pt x="94736" y="101538"/>
                    <a:pt x="91578" y="92307"/>
                  </a:cubicBezTo>
                  <a:cubicBezTo>
                    <a:pt x="78947" y="46153"/>
                    <a:pt x="63157" y="27692"/>
                    <a:pt x="44210" y="36923"/>
                  </a:cubicBezTo>
                  <a:cubicBezTo>
                    <a:pt x="28421" y="46153"/>
                    <a:pt x="12631" y="73846"/>
                    <a:pt x="9473" y="110769"/>
                  </a:cubicBezTo>
                  <a:cubicBezTo>
                    <a:pt x="9473" y="120000"/>
                    <a:pt x="6315" y="120000"/>
                    <a:pt x="3157" y="120000"/>
                  </a:cubicBezTo>
                  <a:cubicBezTo>
                    <a:pt x="0" y="120000"/>
                    <a:pt x="0" y="110769"/>
                    <a:pt x="0" y="101538"/>
                  </a:cubicBezTo>
                  <a:close/>
                </a:path>
              </a:pathLst>
            </a:custGeom>
            <a:solidFill>
              <a:srgbClr val="3C241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52" name="Shape 652"/>
            <p:cNvSpPr/>
            <p:nvPr/>
          </p:nvSpPr>
          <p:spPr>
            <a:xfrm flipH="1">
              <a:off x="6472140" y="1456532"/>
              <a:ext cx="393700" cy="276224"/>
            </a:xfrm>
            <a:custGeom>
              <a:avLst/>
              <a:gdLst/>
              <a:ahLst/>
              <a:cxnLst/>
              <a:rect l="0" t="0" r="0" b="0"/>
              <a:pathLst>
                <a:path w="120000" h="120000" extrusionOk="0">
                  <a:moveTo>
                    <a:pt x="84356" y="88111"/>
                  </a:moveTo>
                  <a:cubicBezTo>
                    <a:pt x="85544" y="93986"/>
                    <a:pt x="88514" y="101538"/>
                    <a:pt x="92673" y="105734"/>
                  </a:cubicBezTo>
                  <a:cubicBezTo>
                    <a:pt x="80792" y="103216"/>
                    <a:pt x="70099" y="93986"/>
                    <a:pt x="61782" y="83076"/>
                  </a:cubicBezTo>
                  <a:cubicBezTo>
                    <a:pt x="62970" y="88951"/>
                    <a:pt x="65940" y="94825"/>
                    <a:pt x="70693" y="100699"/>
                  </a:cubicBezTo>
                  <a:cubicBezTo>
                    <a:pt x="67128" y="99020"/>
                    <a:pt x="64158" y="96503"/>
                    <a:pt x="60594" y="93986"/>
                  </a:cubicBezTo>
                  <a:cubicBezTo>
                    <a:pt x="53465" y="88111"/>
                    <a:pt x="46930" y="79720"/>
                    <a:pt x="42178" y="71328"/>
                  </a:cubicBezTo>
                  <a:cubicBezTo>
                    <a:pt x="36237" y="92307"/>
                    <a:pt x="24356" y="119160"/>
                    <a:pt x="15445" y="120000"/>
                  </a:cubicBezTo>
                  <a:cubicBezTo>
                    <a:pt x="0" y="85594"/>
                    <a:pt x="11287" y="8391"/>
                    <a:pt x="56435" y="4195"/>
                  </a:cubicBezTo>
                  <a:cubicBezTo>
                    <a:pt x="100990" y="0"/>
                    <a:pt x="120000" y="71328"/>
                    <a:pt x="109306" y="113286"/>
                  </a:cubicBezTo>
                  <a:cubicBezTo>
                    <a:pt x="99207" y="110769"/>
                    <a:pt x="87326" y="93146"/>
                    <a:pt x="84356" y="88111"/>
                  </a:cubicBezTo>
                  <a:close/>
                </a:path>
              </a:pathLst>
            </a:custGeom>
            <a:solidFill>
              <a:srgbClr val="3F3F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53" name="Shape 653"/>
            <p:cNvSpPr/>
            <p:nvPr/>
          </p:nvSpPr>
          <p:spPr>
            <a:xfrm flipH="1">
              <a:off x="6602315" y="1851819"/>
              <a:ext cx="96838" cy="46037"/>
            </a:xfrm>
            <a:custGeom>
              <a:avLst/>
              <a:gdLst/>
              <a:ahLst/>
              <a:cxnLst/>
              <a:rect l="0" t="0" r="0" b="0"/>
              <a:pathLst>
                <a:path w="120000" h="120000" extrusionOk="0">
                  <a:moveTo>
                    <a:pt x="117551" y="0"/>
                  </a:moveTo>
                  <a:cubicBezTo>
                    <a:pt x="119999" y="55000"/>
                    <a:pt x="95510" y="110000"/>
                    <a:pt x="61224" y="115000"/>
                  </a:cubicBezTo>
                  <a:cubicBezTo>
                    <a:pt x="29387" y="120000"/>
                    <a:pt x="2448" y="75000"/>
                    <a:pt x="0" y="15000"/>
                  </a:cubicBezTo>
                  <a:lnTo>
                    <a:pt x="117551" y="0"/>
                  </a:lnTo>
                  <a:close/>
                </a:path>
              </a:pathLst>
            </a:custGeom>
            <a:solidFill>
              <a:srgbClr val="F05D44"/>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54" name="Shape 654"/>
            <p:cNvSpPr/>
            <p:nvPr/>
          </p:nvSpPr>
          <p:spPr>
            <a:xfrm flipH="1">
              <a:off x="6613427" y="1851819"/>
              <a:ext cx="77788" cy="20638"/>
            </a:xfrm>
            <a:custGeom>
              <a:avLst/>
              <a:gdLst/>
              <a:ahLst/>
              <a:cxnLst/>
              <a:rect l="0" t="0" r="0" b="0"/>
              <a:pathLst>
                <a:path w="120000" h="120000" extrusionOk="0">
                  <a:moveTo>
                    <a:pt x="108000" y="87272"/>
                  </a:moveTo>
                  <a:cubicBezTo>
                    <a:pt x="12000" y="109090"/>
                    <a:pt x="12000" y="109090"/>
                    <a:pt x="12000" y="109090"/>
                  </a:cubicBezTo>
                  <a:cubicBezTo>
                    <a:pt x="6000" y="120000"/>
                    <a:pt x="0" y="98181"/>
                    <a:pt x="0" y="76363"/>
                  </a:cubicBezTo>
                  <a:cubicBezTo>
                    <a:pt x="0" y="32727"/>
                    <a:pt x="0" y="32727"/>
                    <a:pt x="0" y="32727"/>
                  </a:cubicBezTo>
                  <a:cubicBezTo>
                    <a:pt x="120000" y="0"/>
                    <a:pt x="120000" y="0"/>
                    <a:pt x="120000" y="0"/>
                  </a:cubicBezTo>
                  <a:cubicBezTo>
                    <a:pt x="120000" y="43636"/>
                    <a:pt x="120000" y="43636"/>
                    <a:pt x="120000" y="43636"/>
                  </a:cubicBezTo>
                  <a:cubicBezTo>
                    <a:pt x="120000" y="65454"/>
                    <a:pt x="114000" y="87272"/>
                    <a:pt x="108000" y="87272"/>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55" name="Shape 655"/>
            <p:cNvSpPr/>
            <p:nvPr/>
          </p:nvSpPr>
          <p:spPr>
            <a:xfrm flipH="1">
              <a:off x="6778528" y="1754982"/>
              <a:ext cx="111125" cy="206374"/>
            </a:xfrm>
            <a:custGeom>
              <a:avLst/>
              <a:gdLst/>
              <a:ahLst/>
              <a:cxnLst/>
              <a:rect l="0" t="0" r="0" b="0"/>
              <a:pathLst>
                <a:path w="120000" h="120000" extrusionOk="0">
                  <a:moveTo>
                    <a:pt x="42105" y="102056"/>
                  </a:moveTo>
                  <a:cubicBezTo>
                    <a:pt x="6315" y="26915"/>
                    <a:pt x="6315" y="26915"/>
                    <a:pt x="6315" y="26915"/>
                  </a:cubicBezTo>
                  <a:cubicBezTo>
                    <a:pt x="0" y="15700"/>
                    <a:pt x="12631" y="5607"/>
                    <a:pt x="33684" y="2242"/>
                  </a:cubicBezTo>
                  <a:cubicBezTo>
                    <a:pt x="52631" y="0"/>
                    <a:pt x="73684" y="5607"/>
                    <a:pt x="77894" y="16822"/>
                  </a:cubicBezTo>
                  <a:cubicBezTo>
                    <a:pt x="115789" y="91962"/>
                    <a:pt x="115789" y="91962"/>
                    <a:pt x="115789" y="91962"/>
                  </a:cubicBezTo>
                  <a:cubicBezTo>
                    <a:pt x="119999" y="103177"/>
                    <a:pt x="109473" y="114392"/>
                    <a:pt x="88421" y="116635"/>
                  </a:cubicBezTo>
                  <a:cubicBezTo>
                    <a:pt x="67368" y="120000"/>
                    <a:pt x="46315" y="113271"/>
                    <a:pt x="42105" y="102056"/>
                  </a:cubicBezTo>
                </a:path>
              </a:pathLst>
            </a:custGeom>
            <a:solidFill>
              <a:srgbClr val="68667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56" name="Shape 656"/>
            <p:cNvSpPr/>
            <p:nvPr/>
          </p:nvSpPr>
          <p:spPr>
            <a:xfrm flipH="1">
              <a:off x="6822978" y="1756569"/>
              <a:ext cx="34924" cy="14288"/>
            </a:xfrm>
            <a:custGeom>
              <a:avLst/>
              <a:gdLst/>
              <a:ahLst/>
              <a:cxnLst/>
              <a:rect l="0" t="0" r="0" b="0"/>
              <a:pathLst>
                <a:path w="120000" h="120000" extrusionOk="0">
                  <a:moveTo>
                    <a:pt x="46666" y="0"/>
                  </a:moveTo>
                  <a:cubicBezTo>
                    <a:pt x="33333" y="0"/>
                    <a:pt x="26666" y="0"/>
                    <a:pt x="20000" y="0"/>
                  </a:cubicBezTo>
                  <a:cubicBezTo>
                    <a:pt x="0" y="17142"/>
                    <a:pt x="0" y="17142"/>
                    <a:pt x="0" y="17142"/>
                  </a:cubicBezTo>
                  <a:cubicBezTo>
                    <a:pt x="6666" y="17142"/>
                    <a:pt x="20000" y="17142"/>
                    <a:pt x="26666" y="17142"/>
                  </a:cubicBezTo>
                  <a:cubicBezTo>
                    <a:pt x="60000" y="17142"/>
                    <a:pt x="93333" y="51428"/>
                    <a:pt x="120000" y="119999"/>
                  </a:cubicBezTo>
                  <a:cubicBezTo>
                    <a:pt x="120000" y="85714"/>
                    <a:pt x="120000" y="85714"/>
                    <a:pt x="120000" y="85714"/>
                  </a:cubicBezTo>
                  <a:cubicBezTo>
                    <a:pt x="100000" y="34285"/>
                    <a:pt x="73333" y="0"/>
                    <a:pt x="46666" y="0"/>
                  </a:cubicBezTo>
                </a:path>
              </a:pathLst>
            </a:custGeom>
            <a:solidFill>
              <a:srgbClr val="2F1C1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57" name="Shape 657"/>
            <p:cNvSpPr/>
            <p:nvPr/>
          </p:nvSpPr>
          <p:spPr>
            <a:xfrm flipH="1">
              <a:off x="6816628" y="1767682"/>
              <a:ext cx="6349" cy="15875"/>
            </a:xfrm>
            <a:custGeom>
              <a:avLst/>
              <a:gdLst/>
              <a:ahLst/>
              <a:cxnLst/>
              <a:rect l="0" t="0" r="0" b="0"/>
              <a:pathLst>
                <a:path w="120000" h="120000" extrusionOk="0">
                  <a:moveTo>
                    <a:pt x="0" y="0"/>
                  </a:moveTo>
                  <a:cubicBezTo>
                    <a:pt x="0" y="26666"/>
                    <a:pt x="0" y="26666"/>
                    <a:pt x="0" y="26666"/>
                  </a:cubicBezTo>
                  <a:cubicBezTo>
                    <a:pt x="40000" y="53333"/>
                    <a:pt x="120000" y="80000"/>
                    <a:pt x="120000" y="120000"/>
                  </a:cubicBezTo>
                  <a:cubicBezTo>
                    <a:pt x="120000" y="80000"/>
                    <a:pt x="120000" y="80000"/>
                    <a:pt x="120000" y="80000"/>
                  </a:cubicBezTo>
                  <a:cubicBezTo>
                    <a:pt x="80000" y="40000"/>
                    <a:pt x="40000" y="13333"/>
                    <a:pt x="0" y="0"/>
                  </a:cubicBezTo>
                </a:path>
              </a:pathLst>
            </a:custGeom>
            <a:solidFill>
              <a:srgbClr val="BE885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58" name="Shape 658"/>
            <p:cNvSpPr/>
            <p:nvPr/>
          </p:nvSpPr>
          <p:spPr>
            <a:xfrm flipH="1">
              <a:off x="6867427" y="1761332"/>
              <a:ext cx="14288" cy="9524"/>
            </a:xfrm>
            <a:custGeom>
              <a:avLst/>
              <a:gdLst/>
              <a:ahLst/>
              <a:cxnLst/>
              <a:rect l="0" t="0" r="0" b="0"/>
              <a:pathLst>
                <a:path w="120000" h="120000" extrusionOk="0">
                  <a:moveTo>
                    <a:pt x="119999" y="0"/>
                  </a:moveTo>
                  <a:cubicBezTo>
                    <a:pt x="68571" y="24000"/>
                    <a:pt x="34285" y="72000"/>
                    <a:pt x="0" y="120000"/>
                  </a:cubicBezTo>
                  <a:cubicBezTo>
                    <a:pt x="17142" y="120000"/>
                    <a:pt x="34285" y="96000"/>
                    <a:pt x="68571" y="72000"/>
                  </a:cubicBezTo>
                  <a:cubicBezTo>
                    <a:pt x="85714" y="48000"/>
                    <a:pt x="102857" y="48000"/>
                    <a:pt x="119999" y="24000"/>
                  </a:cubicBezTo>
                  <a:cubicBezTo>
                    <a:pt x="119999" y="24000"/>
                    <a:pt x="119999" y="0"/>
                    <a:pt x="119999" y="0"/>
                  </a:cubicBezTo>
                </a:path>
              </a:pathLst>
            </a:custGeom>
            <a:solidFill>
              <a:srgbClr val="C8C8C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59" name="Shape 659"/>
            <p:cNvSpPr/>
            <p:nvPr/>
          </p:nvSpPr>
          <p:spPr>
            <a:xfrm flipH="1">
              <a:off x="6778528" y="1759744"/>
              <a:ext cx="88900" cy="190500"/>
            </a:xfrm>
            <a:custGeom>
              <a:avLst/>
              <a:gdLst/>
              <a:ahLst/>
              <a:cxnLst/>
              <a:rect l="0" t="0" r="0" b="0"/>
              <a:pathLst>
                <a:path w="120000" h="120000" extrusionOk="0">
                  <a:moveTo>
                    <a:pt x="114782" y="96969"/>
                  </a:moveTo>
                  <a:cubicBezTo>
                    <a:pt x="117391" y="104242"/>
                    <a:pt x="114782" y="110303"/>
                    <a:pt x="109565" y="115151"/>
                  </a:cubicBezTo>
                  <a:cubicBezTo>
                    <a:pt x="106956" y="116363"/>
                    <a:pt x="104347" y="118787"/>
                    <a:pt x="101739" y="119999"/>
                  </a:cubicBezTo>
                  <a:cubicBezTo>
                    <a:pt x="114782" y="116363"/>
                    <a:pt x="120000" y="109090"/>
                    <a:pt x="117391" y="101818"/>
                  </a:cubicBezTo>
                  <a:cubicBezTo>
                    <a:pt x="114782" y="96969"/>
                    <a:pt x="114782" y="96969"/>
                    <a:pt x="114782" y="96969"/>
                  </a:cubicBezTo>
                  <a:moveTo>
                    <a:pt x="10434" y="0"/>
                  </a:moveTo>
                  <a:cubicBezTo>
                    <a:pt x="2608" y="1212"/>
                    <a:pt x="2608" y="1212"/>
                    <a:pt x="2608" y="1212"/>
                  </a:cubicBezTo>
                  <a:cubicBezTo>
                    <a:pt x="2608" y="1212"/>
                    <a:pt x="0" y="1212"/>
                    <a:pt x="0" y="1212"/>
                  </a:cubicBezTo>
                  <a:cubicBezTo>
                    <a:pt x="0" y="1212"/>
                    <a:pt x="0" y="2424"/>
                    <a:pt x="0" y="2424"/>
                  </a:cubicBezTo>
                  <a:cubicBezTo>
                    <a:pt x="2608" y="1212"/>
                    <a:pt x="7826" y="1212"/>
                    <a:pt x="10434" y="0"/>
                  </a:cubicBezTo>
                </a:path>
              </a:pathLst>
            </a:custGeom>
            <a:solidFill>
              <a:srgbClr val="2F1C1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60" name="Shape 660"/>
            <p:cNvSpPr/>
            <p:nvPr/>
          </p:nvSpPr>
          <p:spPr>
            <a:xfrm flipH="1">
              <a:off x="6780115" y="1759744"/>
              <a:ext cx="93663" cy="182563"/>
            </a:xfrm>
            <a:custGeom>
              <a:avLst/>
              <a:gdLst/>
              <a:ahLst/>
              <a:cxnLst/>
              <a:rect l="0" t="0" r="0" b="0"/>
              <a:pathLst>
                <a:path w="120000" h="120000" extrusionOk="0">
                  <a:moveTo>
                    <a:pt x="30000" y="0"/>
                  </a:moveTo>
                  <a:cubicBezTo>
                    <a:pt x="27500" y="0"/>
                    <a:pt x="22500" y="0"/>
                    <a:pt x="20000" y="0"/>
                  </a:cubicBezTo>
                  <a:cubicBezTo>
                    <a:pt x="17500" y="0"/>
                    <a:pt x="17500" y="0"/>
                    <a:pt x="17500" y="0"/>
                  </a:cubicBezTo>
                  <a:cubicBezTo>
                    <a:pt x="15000" y="1263"/>
                    <a:pt x="10000" y="1263"/>
                    <a:pt x="7500" y="2526"/>
                  </a:cubicBezTo>
                  <a:cubicBezTo>
                    <a:pt x="5000" y="3789"/>
                    <a:pt x="2500" y="3789"/>
                    <a:pt x="0" y="5052"/>
                  </a:cubicBezTo>
                  <a:cubicBezTo>
                    <a:pt x="0" y="5052"/>
                    <a:pt x="2500" y="5052"/>
                    <a:pt x="2500" y="5052"/>
                  </a:cubicBezTo>
                  <a:cubicBezTo>
                    <a:pt x="20000" y="2526"/>
                    <a:pt x="20000" y="2526"/>
                    <a:pt x="20000" y="2526"/>
                  </a:cubicBezTo>
                  <a:cubicBezTo>
                    <a:pt x="22500" y="2526"/>
                    <a:pt x="25000" y="2526"/>
                    <a:pt x="30000" y="2526"/>
                  </a:cubicBezTo>
                  <a:cubicBezTo>
                    <a:pt x="45000" y="2526"/>
                    <a:pt x="60000" y="7578"/>
                    <a:pt x="65000" y="16421"/>
                  </a:cubicBezTo>
                  <a:cubicBezTo>
                    <a:pt x="112500" y="109894"/>
                    <a:pt x="112500" y="109894"/>
                    <a:pt x="112500" y="109894"/>
                  </a:cubicBezTo>
                  <a:cubicBezTo>
                    <a:pt x="112500" y="113684"/>
                    <a:pt x="112500" y="116210"/>
                    <a:pt x="112500" y="120000"/>
                  </a:cubicBezTo>
                  <a:cubicBezTo>
                    <a:pt x="117500" y="114947"/>
                    <a:pt x="120000" y="108631"/>
                    <a:pt x="117500" y="101052"/>
                  </a:cubicBezTo>
                  <a:cubicBezTo>
                    <a:pt x="72500" y="16421"/>
                    <a:pt x="72500" y="16421"/>
                    <a:pt x="72500" y="16421"/>
                  </a:cubicBezTo>
                  <a:cubicBezTo>
                    <a:pt x="72500" y="12631"/>
                    <a:pt x="67500" y="10105"/>
                    <a:pt x="65000" y="7578"/>
                  </a:cubicBezTo>
                  <a:cubicBezTo>
                    <a:pt x="55000" y="2526"/>
                    <a:pt x="42500" y="0"/>
                    <a:pt x="30000" y="0"/>
                  </a:cubicBezTo>
                </a:path>
              </a:pathLst>
            </a:custGeom>
            <a:solidFill>
              <a:srgbClr val="525059"/>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61" name="Shape 661"/>
            <p:cNvSpPr/>
            <p:nvPr/>
          </p:nvSpPr>
          <p:spPr>
            <a:xfrm flipH="1">
              <a:off x="6849965" y="1770857"/>
              <a:ext cx="15875" cy="19049"/>
            </a:xfrm>
            <a:custGeom>
              <a:avLst/>
              <a:gdLst/>
              <a:ahLst/>
              <a:cxnLst/>
              <a:rect l="0" t="0" r="0" b="0"/>
              <a:pathLst>
                <a:path w="120000" h="120000" extrusionOk="0">
                  <a:moveTo>
                    <a:pt x="30000" y="84000"/>
                  </a:moveTo>
                  <a:cubicBezTo>
                    <a:pt x="15000" y="36000"/>
                    <a:pt x="15000" y="36000"/>
                    <a:pt x="15000" y="36000"/>
                  </a:cubicBezTo>
                  <a:cubicBezTo>
                    <a:pt x="0" y="24000"/>
                    <a:pt x="15000" y="0"/>
                    <a:pt x="45000" y="0"/>
                  </a:cubicBezTo>
                  <a:cubicBezTo>
                    <a:pt x="60000" y="0"/>
                    <a:pt x="90000" y="0"/>
                    <a:pt x="90000" y="24000"/>
                  </a:cubicBezTo>
                  <a:cubicBezTo>
                    <a:pt x="105000" y="72000"/>
                    <a:pt x="105000" y="72000"/>
                    <a:pt x="105000" y="72000"/>
                  </a:cubicBezTo>
                  <a:cubicBezTo>
                    <a:pt x="120000" y="84000"/>
                    <a:pt x="105000" y="108000"/>
                    <a:pt x="75000" y="108000"/>
                  </a:cubicBezTo>
                  <a:cubicBezTo>
                    <a:pt x="60000" y="120000"/>
                    <a:pt x="30000" y="108000"/>
                    <a:pt x="30000" y="84000"/>
                  </a:cubicBezTo>
                  <a:close/>
                </a:path>
              </a:pathLst>
            </a:custGeom>
            <a:solidFill>
              <a:srgbClr val="38364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62" name="Shape 662"/>
            <p:cNvSpPr/>
            <p:nvPr/>
          </p:nvSpPr>
          <p:spPr>
            <a:xfrm flipH="1">
              <a:off x="6783290" y="1810544"/>
              <a:ext cx="115888" cy="123824"/>
            </a:xfrm>
            <a:custGeom>
              <a:avLst/>
              <a:gdLst/>
              <a:ahLst/>
              <a:cxnLst/>
              <a:rect l="0" t="0" r="0" b="0"/>
              <a:pathLst>
                <a:path w="120000" h="120000" extrusionOk="0">
                  <a:moveTo>
                    <a:pt x="113898" y="63750"/>
                  </a:moveTo>
                  <a:cubicBezTo>
                    <a:pt x="69152" y="120000"/>
                    <a:pt x="69152" y="120000"/>
                    <a:pt x="69152" y="120000"/>
                  </a:cubicBezTo>
                  <a:cubicBezTo>
                    <a:pt x="0" y="95625"/>
                    <a:pt x="0" y="95625"/>
                    <a:pt x="0" y="95625"/>
                  </a:cubicBezTo>
                  <a:cubicBezTo>
                    <a:pt x="20338" y="22500"/>
                    <a:pt x="20338" y="22500"/>
                    <a:pt x="20338" y="22500"/>
                  </a:cubicBezTo>
                  <a:cubicBezTo>
                    <a:pt x="26440" y="7500"/>
                    <a:pt x="56949" y="0"/>
                    <a:pt x="75254" y="7500"/>
                  </a:cubicBezTo>
                  <a:cubicBezTo>
                    <a:pt x="93559" y="13125"/>
                    <a:pt x="120000" y="48750"/>
                    <a:pt x="113898" y="63750"/>
                  </a:cubicBezTo>
                  <a:close/>
                </a:path>
              </a:pathLst>
            </a:custGeom>
            <a:solidFill>
              <a:srgbClr val="BB9E7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63" name="Shape 663"/>
            <p:cNvSpPr/>
            <p:nvPr/>
          </p:nvSpPr>
          <p:spPr>
            <a:xfrm flipH="1">
              <a:off x="6765827" y="1885157"/>
              <a:ext cx="214312" cy="323850"/>
            </a:xfrm>
            <a:custGeom>
              <a:avLst/>
              <a:gdLst/>
              <a:ahLst/>
              <a:cxnLst/>
              <a:rect l="0" t="0" r="0" b="0"/>
              <a:pathLst>
                <a:path w="120000" h="120000" extrusionOk="0">
                  <a:moveTo>
                    <a:pt x="26181" y="120000"/>
                  </a:moveTo>
                  <a:cubicBezTo>
                    <a:pt x="20727" y="120000"/>
                    <a:pt x="15272" y="119285"/>
                    <a:pt x="10909" y="116428"/>
                  </a:cubicBezTo>
                  <a:cubicBezTo>
                    <a:pt x="3272" y="112857"/>
                    <a:pt x="0" y="105714"/>
                    <a:pt x="4363" y="99285"/>
                  </a:cubicBezTo>
                  <a:cubicBezTo>
                    <a:pt x="46909" y="0"/>
                    <a:pt x="46909" y="0"/>
                    <a:pt x="46909" y="0"/>
                  </a:cubicBezTo>
                  <a:cubicBezTo>
                    <a:pt x="91636" y="10714"/>
                    <a:pt x="91636" y="10714"/>
                    <a:pt x="91636" y="10714"/>
                  </a:cubicBezTo>
                  <a:cubicBezTo>
                    <a:pt x="68727" y="68571"/>
                    <a:pt x="68727" y="68571"/>
                    <a:pt x="68727" y="68571"/>
                  </a:cubicBezTo>
                  <a:cubicBezTo>
                    <a:pt x="68727" y="68571"/>
                    <a:pt x="91636" y="49285"/>
                    <a:pt x="111272" y="43571"/>
                  </a:cubicBezTo>
                  <a:cubicBezTo>
                    <a:pt x="120000" y="92142"/>
                    <a:pt x="120000" y="92142"/>
                    <a:pt x="120000" y="92142"/>
                  </a:cubicBezTo>
                  <a:cubicBezTo>
                    <a:pt x="38181" y="117857"/>
                    <a:pt x="38181" y="117857"/>
                    <a:pt x="38181" y="117857"/>
                  </a:cubicBezTo>
                  <a:cubicBezTo>
                    <a:pt x="34909" y="119285"/>
                    <a:pt x="30545" y="120000"/>
                    <a:pt x="26181" y="120000"/>
                  </a:cubicBezTo>
                  <a:close/>
                </a:path>
              </a:pathLst>
            </a:custGeom>
            <a:solidFill>
              <a:schemeClr val="accent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grpSp>
        <p:nvGrpSpPr>
          <p:cNvPr id="664" name="Shape 664"/>
          <p:cNvGrpSpPr/>
          <p:nvPr/>
        </p:nvGrpSpPr>
        <p:grpSpPr>
          <a:xfrm>
            <a:off x="3636875" y="3551064"/>
            <a:ext cx="1806423" cy="3375517"/>
            <a:chOff x="8261350" y="930275"/>
            <a:chExt cx="857249" cy="1601875"/>
          </a:xfrm>
        </p:grpSpPr>
        <p:sp>
          <p:nvSpPr>
            <p:cNvPr id="665" name="Shape 665"/>
            <p:cNvSpPr/>
            <p:nvPr/>
          </p:nvSpPr>
          <p:spPr>
            <a:xfrm>
              <a:off x="8656638" y="1535112"/>
              <a:ext cx="171449" cy="73025"/>
            </a:xfrm>
            <a:prstGeom prst="rect">
              <a:avLst/>
            </a:pr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66" name="Shape 666"/>
            <p:cNvSpPr/>
            <p:nvPr/>
          </p:nvSpPr>
          <p:spPr>
            <a:xfrm>
              <a:off x="8656638" y="1535112"/>
              <a:ext cx="171449" cy="73025"/>
            </a:xfrm>
            <a:prstGeom prst="rect">
              <a:avLst/>
            </a:pr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67" name="Shape 667"/>
            <p:cNvSpPr/>
            <p:nvPr/>
          </p:nvSpPr>
          <p:spPr>
            <a:xfrm>
              <a:off x="8651875" y="1479550"/>
              <a:ext cx="182563" cy="301624"/>
            </a:xfrm>
            <a:custGeom>
              <a:avLst/>
              <a:gdLst/>
              <a:ahLst/>
              <a:cxnLst/>
              <a:rect l="0" t="0" r="0" b="0"/>
              <a:pathLst>
                <a:path w="120000" h="120000" extrusionOk="0">
                  <a:moveTo>
                    <a:pt x="120000" y="30947"/>
                  </a:moveTo>
                  <a:lnTo>
                    <a:pt x="105391" y="26526"/>
                  </a:lnTo>
                  <a:lnTo>
                    <a:pt x="105391" y="0"/>
                  </a:lnTo>
                  <a:lnTo>
                    <a:pt x="13565" y="0"/>
                  </a:lnTo>
                  <a:lnTo>
                    <a:pt x="13565" y="26526"/>
                  </a:lnTo>
                  <a:lnTo>
                    <a:pt x="0" y="30315"/>
                  </a:lnTo>
                  <a:lnTo>
                    <a:pt x="3130" y="108000"/>
                  </a:lnTo>
                  <a:lnTo>
                    <a:pt x="13565" y="108000"/>
                  </a:lnTo>
                  <a:lnTo>
                    <a:pt x="13565" y="120000"/>
                  </a:lnTo>
                  <a:lnTo>
                    <a:pt x="105391" y="120000"/>
                  </a:lnTo>
                  <a:lnTo>
                    <a:pt x="105391" y="108000"/>
                  </a:lnTo>
                  <a:lnTo>
                    <a:pt x="115826" y="108000"/>
                  </a:lnTo>
                  <a:lnTo>
                    <a:pt x="120000" y="30947"/>
                  </a:lnTo>
                  <a:close/>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68" name="Shape 668"/>
            <p:cNvSpPr/>
            <p:nvPr/>
          </p:nvSpPr>
          <p:spPr>
            <a:xfrm>
              <a:off x="8651875" y="1479550"/>
              <a:ext cx="182563" cy="301624"/>
            </a:xfrm>
            <a:custGeom>
              <a:avLst/>
              <a:gdLst/>
              <a:ahLst/>
              <a:cxnLst/>
              <a:rect l="0" t="0" r="0" b="0"/>
              <a:pathLst>
                <a:path w="120000" h="120000" extrusionOk="0">
                  <a:moveTo>
                    <a:pt x="120000" y="30947"/>
                  </a:moveTo>
                  <a:lnTo>
                    <a:pt x="105391" y="26526"/>
                  </a:lnTo>
                  <a:lnTo>
                    <a:pt x="105391" y="0"/>
                  </a:lnTo>
                  <a:lnTo>
                    <a:pt x="13565" y="0"/>
                  </a:lnTo>
                  <a:lnTo>
                    <a:pt x="13565" y="26526"/>
                  </a:lnTo>
                  <a:lnTo>
                    <a:pt x="0" y="30315"/>
                  </a:lnTo>
                  <a:lnTo>
                    <a:pt x="3130" y="108000"/>
                  </a:lnTo>
                  <a:lnTo>
                    <a:pt x="13565" y="108000"/>
                  </a:lnTo>
                  <a:lnTo>
                    <a:pt x="13565" y="120000"/>
                  </a:lnTo>
                  <a:lnTo>
                    <a:pt x="105391" y="120000"/>
                  </a:lnTo>
                  <a:lnTo>
                    <a:pt x="105391" y="108000"/>
                  </a:lnTo>
                  <a:lnTo>
                    <a:pt x="115826" y="108000"/>
                  </a:lnTo>
                  <a:lnTo>
                    <a:pt x="120000" y="30947"/>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69" name="Shape 669"/>
            <p:cNvSpPr/>
            <p:nvPr/>
          </p:nvSpPr>
          <p:spPr>
            <a:xfrm>
              <a:off x="8672513" y="1479550"/>
              <a:ext cx="139699" cy="63500"/>
            </a:xfrm>
            <a:custGeom>
              <a:avLst/>
              <a:gdLst/>
              <a:ahLst/>
              <a:cxnLst/>
              <a:rect l="0" t="0" r="0" b="0"/>
              <a:pathLst>
                <a:path w="120000" h="120000" extrusionOk="0">
                  <a:moveTo>
                    <a:pt x="120000" y="0"/>
                  </a:moveTo>
                  <a:cubicBezTo>
                    <a:pt x="108333" y="0"/>
                    <a:pt x="108333" y="0"/>
                    <a:pt x="108333" y="0"/>
                  </a:cubicBezTo>
                  <a:cubicBezTo>
                    <a:pt x="91666" y="21818"/>
                    <a:pt x="73333" y="32727"/>
                    <a:pt x="60000" y="32727"/>
                  </a:cubicBezTo>
                  <a:cubicBezTo>
                    <a:pt x="46666" y="32727"/>
                    <a:pt x="28333" y="21818"/>
                    <a:pt x="11666" y="0"/>
                  </a:cubicBezTo>
                  <a:cubicBezTo>
                    <a:pt x="0" y="0"/>
                    <a:pt x="0" y="0"/>
                    <a:pt x="0" y="0"/>
                  </a:cubicBezTo>
                  <a:cubicBezTo>
                    <a:pt x="0" y="83636"/>
                    <a:pt x="0" y="83636"/>
                    <a:pt x="0" y="83636"/>
                  </a:cubicBezTo>
                  <a:cubicBezTo>
                    <a:pt x="120000" y="120000"/>
                    <a:pt x="120000" y="120000"/>
                    <a:pt x="120000" y="120000"/>
                  </a:cubicBezTo>
                  <a:cubicBezTo>
                    <a:pt x="120000" y="105454"/>
                    <a:pt x="120000" y="105454"/>
                    <a:pt x="120000" y="105454"/>
                  </a:cubicBezTo>
                  <a:cubicBezTo>
                    <a:pt x="120000" y="0"/>
                    <a:pt x="120000" y="0"/>
                    <a:pt x="120000" y="0"/>
                  </a:cubicBezTo>
                </a:path>
              </a:pathLst>
            </a:custGeom>
            <a:solidFill>
              <a:srgbClr val="DB947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70" name="Shape 670"/>
            <p:cNvSpPr/>
            <p:nvPr/>
          </p:nvSpPr>
          <p:spPr>
            <a:xfrm>
              <a:off x="8506202" y="2247899"/>
              <a:ext cx="462635" cy="284251"/>
            </a:xfrm>
            <a:custGeom>
              <a:avLst/>
              <a:gdLst/>
              <a:ahLst/>
              <a:cxnLst/>
              <a:rect l="0" t="0" r="0" b="0"/>
              <a:pathLst>
                <a:path w="120000" h="120000" extrusionOk="0">
                  <a:moveTo>
                    <a:pt x="67848" y="0"/>
                  </a:moveTo>
                  <a:lnTo>
                    <a:pt x="54252" y="0"/>
                  </a:lnTo>
                  <a:lnTo>
                    <a:pt x="2088" y="0"/>
                  </a:lnTo>
                  <a:cubicBezTo>
                    <a:pt x="696" y="90831"/>
                    <a:pt x="1380" y="27828"/>
                    <a:pt x="0" y="119597"/>
                  </a:cubicBezTo>
                  <a:lnTo>
                    <a:pt x="53688" y="119488"/>
                  </a:lnTo>
                  <a:cubicBezTo>
                    <a:pt x="53736" y="96911"/>
                    <a:pt x="54432" y="113420"/>
                    <a:pt x="55908" y="69692"/>
                  </a:cubicBezTo>
                  <a:lnTo>
                    <a:pt x="66612" y="69692"/>
                  </a:lnTo>
                  <a:cubicBezTo>
                    <a:pt x="67968" y="114821"/>
                    <a:pt x="66648" y="74919"/>
                    <a:pt x="68004" y="120000"/>
                  </a:cubicBezTo>
                  <a:lnTo>
                    <a:pt x="120000" y="119610"/>
                  </a:lnTo>
                  <a:cubicBezTo>
                    <a:pt x="117648" y="22467"/>
                    <a:pt x="121248" y="124922"/>
                    <a:pt x="117252" y="0"/>
                  </a:cubicBezTo>
                  <a:lnTo>
                    <a:pt x="67848" y="0"/>
                  </a:lnTo>
                  <a:close/>
                </a:path>
              </a:pathLst>
            </a:custGeom>
            <a:solidFill>
              <a:srgbClr val="2A293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71" name="Shape 671"/>
            <p:cNvSpPr/>
            <p:nvPr/>
          </p:nvSpPr>
          <p:spPr>
            <a:xfrm>
              <a:off x="8534400" y="1557337"/>
              <a:ext cx="415925" cy="690561"/>
            </a:xfrm>
            <a:custGeom>
              <a:avLst/>
              <a:gdLst/>
              <a:ahLst/>
              <a:cxnLst/>
              <a:rect l="0" t="0" r="0" b="0"/>
              <a:pathLst>
                <a:path w="120000" h="120000" extrusionOk="0">
                  <a:moveTo>
                    <a:pt x="86915" y="0"/>
                  </a:moveTo>
                  <a:cubicBezTo>
                    <a:pt x="85794" y="3351"/>
                    <a:pt x="85794" y="3351"/>
                    <a:pt x="85794" y="3351"/>
                  </a:cubicBezTo>
                  <a:cubicBezTo>
                    <a:pt x="82990" y="7709"/>
                    <a:pt x="76261" y="15083"/>
                    <a:pt x="60560" y="15083"/>
                  </a:cubicBezTo>
                  <a:cubicBezTo>
                    <a:pt x="42616" y="15083"/>
                    <a:pt x="35887" y="5698"/>
                    <a:pt x="33644" y="1675"/>
                  </a:cubicBezTo>
                  <a:cubicBezTo>
                    <a:pt x="33084" y="0"/>
                    <a:pt x="33084" y="0"/>
                    <a:pt x="33084" y="0"/>
                  </a:cubicBezTo>
                  <a:cubicBezTo>
                    <a:pt x="0" y="7374"/>
                    <a:pt x="10093" y="68715"/>
                    <a:pt x="10093" y="68715"/>
                  </a:cubicBezTo>
                  <a:cubicBezTo>
                    <a:pt x="10093" y="120000"/>
                    <a:pt x="10093" y="120000"/>
                    <a:pt x="10093" y="120000"/>
                  </a:cubicBezTo>
                  <a:cubicBezTo>
                    <a:pt x="60000" y="120000"/>
                    <a:pt x="60000" y="120000"/>
                    <a:pt x="60000" y="120000"/>
                  </a:cubicBezTo>
                  <a:cubicBezTo>
                    <a:pt x="112710" y="120000"/>
                    <a:pt x="112710" y="120000"/>
                    <a:pt x="112710" y="120000"/>
                  </a:cubicBezTo>
                  <a:cubicBezTo>
                    <a:pt x="111588" y="68715"/>
                    <a:pt x="111588" y="68715"/>
                    <a:pt x="111588" y="68715"/>
                  </a:cubicBezTo>
                  <a:cubicBezTo>
                    <a:pt x="111588" y="68715"/>
                    <a:pt x="120000" y="7374"/>
                    <a:pt x="86915" y="0"/>
                  </a:cubicBezTo>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72" name="Shape 672"/>
            <p:cNvSpPr/>
            <p:nvPr/>
          </p:nvSpPr>
          <p:spPr>
            <a:xfrm>
              <a:off x="8710613" y="1608137"/>
              <a:ext cx="65087" cy="52387"/>
            </a:xfrm>
            <a:custGeom>
              <a:avLst/>
              <a:gdLst/>
              <a:ahLst/>
              <a:cxnLst/>
              <a:rect l="0" t="0" r="0" b="0"/>
              <a:pathLst>
                <a:path w="120000" h="120000" extrusionOk="0">
                  <a:moveTo>
                    <a:pt x="120000" y="61818"/>
                  </a:moveTo>
                  <a:lnTo>
                    <a:pt x="96585" y="120000"/>
                  </a:lnTo>
                  <a:lnTo>
                    <a:pt x="20487" y="120000"/>
                  </a:lnTo>
                  <a:lnTo>
                    <a:pt x="0" y="61818"/>
                  </a:lnTo>
                  <a:lnTo>
                    <a:pt x="58536" y="0"/>
                  </a:lnTo>
                  <a:lnTo>
                    <a:pt x="120000" y="61818"/>
                  </a:lnTo>
                  <a:close/>
                </a:path>
              </a:pathLst>
            </a:custGeom>
            <a:solidFill>
              <a:srgbClr val="B31012"/>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73" name="Shape 673"/>
            <p:cNvSpPr/>
            <p:nvPr/>
          </p:nvSpPr>
          <p:spPr>
            <a:xfrm>
              <a:off x="8626475" y="1543050"/>
              <a:ext cx="115888" cy="109537"/>
            </a:xfrm>
            <a:custGeom>
              <a:avLst/>
              <a:gdLst/>
              <a:ahLst/>
              <a:cxnLst/>
              <a:rect l="0" t="0" r="0" b="0"/>
              <a:pathLst>
                <a:path w="120000" h="120000" extrusionOk="0">
                  <a:moveTo>
                    <a:pt x="119999" y="71304"/>
                  </a:moveTo>
                  <a:lnTo>
                    <a:pt x="75616" y="120000"/>
                  </a:lnTo>
                  <a:lnTo>
                    <a:pt x="0" y="24347"/>
                  </a:lnTo>
                  <a:lnTo>
                    <a:pt x="47671" y="0"/>
                  </a:lnTo>
                  <a:lnTo>
                    <a:pt x="64109" y="15652"/>
                  </a:lnTo>
                  <a:lnTo>
                    <a:pt x="119999" y="71304"/>
                  </a:lnTo>
                  <a:close/>
                </a:path>
              </a:pathLst>
            </a:custGeom>
            <a:solidFill>
              <a:srgbClr val="E6E7E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74" name="Shape 674"/>
            <p:cNvSpPr/>
            <p:nvPr/>
          </p:nvSpPr>
          <p:spPr>
            <a:xfrm>
              <a:off x="8742363" y="1543050"/>
              <a:ext cx="117474" cy="109537"/>
            </a:xfrm>
            <a:custGeom>
              <a:avLst/>
              <a:gdLst/>
              <a:ahLst/>
              <a:cxnLst/>
              <a:rect l="0" t="0" r="0" b="0"/>
              <a:pathLst>
                <a:path w="120000" h="120000" extrusionOk="0">
                  <a:moveTo>
                    <a:pt x="71351" y="0"/>
                  </a:moveTo>
                  <a:lnTo>
                    <a:pt x="0" y="71304"/>
                  </a:lnTo>
                  <a:lnTo>
                    <a:pt x="43783" y="120000"/>
                  </a:lnTo>
                  <a:lnTo>
                    <a:pt x="120000" y="24347"/>
                  </a:lnTo>
                  <a:lnTo>
                    <a:pt x="71351" y="0"/>
                  </a:lnTo>
                  <a:close/>
                </a:path>
              </a:pathLst>
            </a:custGeom>
            <a:solidFill>
              <a:srgbClr val="E6E7E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75" name="Shape 675"/>
            <p:cNvSpPr/>
            <p:nvPr/>
          </p:nvSpPr>
          <p:spPr>
            <a:xfrm>
              <a:off x="8705850" y="1665288"/>
              <a:ext cx="74612" cy="573086"/>
            </a:xfrm>
            <a:custGeom>
              <a:avLst/>
              <a:gdLst/>
              <a:ahLst/>
              <a:cxnLst/>
              <a:rect l="0" t="0" r="0" b="0"/>
              <a:pathLst>
                <a:path w="120000" h="120000" extrusionOk="0">
                  <a:moveTo>
                    <a:pt x="91914" y="0"/>
                  </a:moveTo>
                  <a:lnTo>
                    <a:pt x="120000" y="111357"/>
                  </a:lnTo>
                  <a:lnTo>
                    <a:pt x="58723" y="120000"/>
                  </a:lnTo>
                  <a:lnTo>
                    <a:pt x="0" y="111357"/>
                  </a:lnTo>
                  <a:lnTo>
                    <a:pt x="25531" y="0"/>
                  </a:lnTo>
                  <a:lnTo>
                    <a:pt x="91914" y="0"/>
                  </a:lnTo>
                  <a:close/>
                </a:path>
              </a:pathLst>
            </a:custGeom>
            <a:solidFill>
              <a:srgbClr val="B30F1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76" name="Shape 676"/>
            <p:cNvSpPr/>
            <p:nvPr/>
          </p:nvSpPr>
          <p:spPr>
            <a:xfrm>
              <a:off x="8434388" y="1552575"/>
              <a:ext cx="617537" cy="833436"/>
            </a:xfrm>
            <a:custGeom>
              <a:avLst/>
              <a:gdLst/>
              <a:ahLst/>
              <a:cxnLst/>
              <a:rect l="0" t="0" r="0" b="0"/>
              <a:pathLst>
                <a:path w="120000" h="120000" extrusionOk="0">
                  <a:moveTo>
                    <a:pt x="116603" y="15519"/>
                  </a:moveTo>
                  <a:cubicBezTo>
                    <a:pt x="114339" y="6096"/>
                    <a:pt x="100377" y="6096"/>
                    <a:pt x="78113" y="0"/>
                  </a:cubicBezTo>
                  <a:cubicBezTo>
                    <a:pt x="60000" y="54318"/>
                    <a:pt x="60000" y="54318"/>
                    <a:pt x="60000" y="54318"/>
                  </a:cubicBezTo>
                  <a:cubicBezTo>
                    <a:pt x="41886" y="0"/>
                    <a:pt x="41886" y="0"/>
                    <a:pt x="41886" y="0"/>
                  </a:cubicBezTo>
                  <a:cubicBezTo>
                    <a:pt x="19622" y="6096"/>
                    <a:pt x="5660" y="6096"/>
                    <a:pt x="3396" y="15519"/>
                  </a:cubicBezTo>
                  <a:cubicBezTo>
                    <a:pt x="0" y="30484"/>
                    <a:pt x="11698" y="37136"/>
                    <a:pt x="11698" y="37136"/>
                  </a:cubicBezTo>
                  <a:cubicBezTo>
                    <a:pt x="11698" y="37136"/>
                    <a:pt x="12830" y="103926"/>
                    <a:pt x="11320" y="120000"/>
                  </a:cubicBezTo>
                  <a:cubicBezTo>
                    <a:pt x="56603" y="120000"/>
                    <a:pt x="56603" y="120000"/>
                    <a:pt x="56603" y="120000"/>
                  </a:cubicBezTo>
                  <a:cubicBezTo>
                    <a:pt x="60000" y="108360"/>
                    <a:pt x="60000" y="108360"/>
                    <a:pt x="60000" y="108360"/>
                  </a:cubicBezTo>
                  <a:cubicBezTo>
                    <a:pt x="63396" y="120000"/>
                    <a:pt x="63396" y="120000"/>
                    <a:pt x="63396" y="120000"/>
                  </a:cubicBezTo>
                  <a:cubicBezTo>
                    <a:pt x="108679" y="120000"/>
                    <a:pt x="108679" y="120000"/>
                    <a:pt x="108679" y="120000"/>
                  </a:cubicBezTo>
                  <a:cubicBezTo>
                    <a:pt x="107169" y="103926"/>
                    <a:pt x="108301" y="37136"/>
                    <a:pt x="108301" y="37136"/>
                  </a:cubicBezTo>
                  <a:cubicBezTo>
                    <a:pt x="108301" y="37136"/>
                    <a:pt x="120000" y="30484"/>
                    <a:pt x="116603" y="15519"/>
                  </a:cubicBezTo>
                </a:path>
              </a:pathLst>
            </a:cu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77" name="Shape 677"/>
            <p:cNvSpPr/>
            <p:nvPr/>
          </p:nvSpPr>
          <p:spPr>
            <a:xfrm>
              <a:off x="8599488" y="1535112"/>
              <a:ext cx="142875" cy="395287"/>
            </a:xfrm>
            <a:custGeom>
              <a:avLst/>
              <a:gdLst/>
              <a:ahLst/>
              <a:cxnLst/>
              <a:rect l="0" t="0" r="0" b="0"/>
              <a:pathLst>
                <a:path w="120000" h="120000" extrusionOk="0">
                  <a:moveTo>
                    <a:pt x="0" y="9156"/>
                  </a:moveTo>
                  <a:lnTo>
                    <a:pt x="1333" y="29397"/>
                  </a:lnTo>
                  <a:lnTo>
                    <a:pt x="29333" y="38072"/>
                  </a:lnTo>
                  <a:lnTo>
                    <a:pt x="8000" y="48674"/>
                  </a:lnTo>
                  <a:lnTo>
                    <a:pt x="120000" y="120000"/>
                  </a:lnTo>
                  <a:lnTo>
                    <a:pt x="48000" y="0"/>
                  </a:lnTo>
                  <a:lnTo>
                    <a:pt x="0" y="9156"/>
                  </a:lnTo>
                  <a:close/>
                </a:path>
              </a:pathLst>
            </a:custGeom>
            <a:solidFill>
              <a:srgbClr val="4F4C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78" name="Shape 678"/>
            <p:cNvSpPr/>
            <p:nvPr/>
          </p:nvSpPr>
          <p:spPr>
            <a:xfrm>
              <a:off x="8599488" y="1535112"/>
              <a:ext cx="142875" cy="395287"/>
            </a:xfrm>
            <a:custGeom>
              <a:avLst/>
              <a:gdLst/>
              <a:ahLst/>
              <a:cxnLst/>
              <a:rect l="0" t="0" r="0" b="0"/>
              <a:pathLst>
                <a:path w="120000" h="120000" extrusionOk="0">
                  <a:moveTo>
                    <a:pt x="0" y="9156"/>
                  </a:moveTo>
                  <a:lnTo>
                    <a:pt x="1333" y="29397"/>
                  </a:lnTo>
                  <a:lnTo>
                    <a:pt x="29333" y="38072"/>
                  </a:lnTo>
                  <a:lnTo>
                    <a:pt x="8000" y="48674"/>
                  </a:lnTo>
                  <a:lnTo>
                    <a:pt x="120000" y="120000"/>
                  </a:lnTo>
                  <a:lnTo>
                    <a:pt x="48000" y="0"/>
                  </a:lnTo>
                  <a:lnTo>
                    <a:pt x="0" y="9156"/>
                  </a:lnTo>
                </a:path>
              </a:pathLst>
            </a:custGeom>
            <a:no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79" name="Shape 679"/>
            <p:cNvSpPr/>
            <p:nvPr/>
          </p:nvSpPr>
          <p:spPr>
            <a:xfrm>
              <a:off x="8742363" y="1535112"/>
              <a:ext cx="144462" cy="395287"/>
            </a:xfrm>
            <a:custGeom>
              <a:avLst/>
              <a:gdLst/>
              <a:ahLst/>
              <a:cxnLst/>
              <a:rect l="0" t="0" r="0" b="0"/>
              <a:pathLst>
                <a:path w="120000" h="120000" extrusionOk="0">
                  <a:moveTo>
                    <a:pt x="120000" y="9156"/>
                  </a:moveTo>
                  <a:lnTo>
                    <a:pt x="118681" y="29397"/>
                  </a:lnTo>
                  <a:lnTo>
                    <a:pt x="90989" y="38072"/>
                  </a:lnTo>
                  <a:lnTo>
                    <a:pt x="112087" y="48674"/>
                  </a:lnTo>
                  <a:lnTo>
                    <a:pt x="0" y="120000"/>
                  </a:lnTo>
                  <a:lnTo>
                    <a:pt x="71208" y="0"/>
                  </a:lnTo>
                  <a:lnTo>
                    <a:pt x="120000" y="9156"/>
                  </a:lnTo>
                  <a:close/>
                </a:path>
              </a:pathLst>
            </a:custGeom>
            <a:solidFill>
              <a:srgbClr val="4F4C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80" name="Shape 680"/>
            <p:cNvSpPr/>
            <p:nvPr/>
          </p:nvSpPr>
          <p:spPr>
            <a:xfrm>
              <a:off x="8543925" y="1800225"/>
              <a:ext cx="141287" cy="246062"/>
            </a:xfrm>
            <a:custGeom>
              <a:avLst/>
              <a:gdLst/>
              <a:ahLst/>
              <a:cxnLst/>
              <a:rect l="0" t="0" r="0" b="0"/>
              <a:pathLst>
                <a:path w="120000" h="120000" extrusionOk="0">
                  <a:moveTo>
                    <a:pt x="0" y="101102"/>
                  </a:moveTo>
                  <a:cubicBezTo>
                    <a:pt x="0" y="18897"/>
                    <a:pt x="0" y="18897"/>
                    <a:pt x="0" y="18897"/>
                  </a:cubicBezTo>
                  <a:cubicBezTo>
                    <a:pt x="0" y="8503"/>
                    <a:pt x="15000" y="0"/>
                    <a:pt x="33333" y="0"/>
                  </a:cubicBezTo>
                  <a:cubicBezTo>
                    <a:pt x="86666" y="0"/>
                    <a:pt x="86666" y="0"/>
                    <a:pt x="86666" y="0"/>
                  </a:cubicBezTo>
                  <a:cubicBezTo>
                    <a:pt x="105000" y="0"/>
                    <a:pt x="120000" y="8503"/>
                    <a:pt x="120000" y="18897"/>
                  </a:cubicBezTo>
                  <a:cubicBezTo>
                    <a:pt x="120000" y="101102"/>
                    <a:pt x="120000" y="101102"/>
                    <a:pt x="120000" y="101102"/>
                  </a:cubicBezTo>
                  <a:cubicBezTo>
                    <a:pt x="120000" y="111496"/>
                    <a:pt x="105000" y="120000"/>
                    <a:pt x="86666" y="120000"/>
                  </a:cubicBezTo>
                  <a:cubicBezTo>
                    <a:pt x="33333" y="120000"/>
                    <a:pt x="33333" y="120000"/>
                    <a:pt x="33333" y="120000"/>
                  </a:cubicBezTo>
                  <a:cubicBezTo>
                    <a:pt x="15000" y="120000"/>
                    <a:pt x="0" y="111496"/>
                    <a:pt x="0" y="101102"/>
                  </a:cubicBezTo>
                </a:path>
              </a:pathLst>
            </a:custGeom>
            <a:solidFill>
              <a:srgbClr val="68667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81" name="Shape 681"/>
            <p:cNvSpPr/>
            <p:nvPr/>
          </p:nvSpPr>
          <p:spPr>
            <a:xfrm>
              <a:off x="8548688" y="1800225"/>
              <a:ext cx="136524" cy="241299"/>
            </a:xfrm>
            <a:custGeom>
              <a:avLst/>
              <a:gdLst/>
              <a:ahLst/>
              <a:cxnLst/>
              <a:rect l="0" t="0" r="0" b="0"/>
              <a:pathLst>
                <a:path w="120000" h="120000" extrusionOk="0">
                  <a:moveTo>
                    <a:pt x="94285" y="0"/>
                  </a:moveTo>
                  <a:cubicBezTo>
                    <a:pt x="22285" y="0"/>
                    <a:pt x="22285" y="0"/>
                    <a:pt x="22285" y="0"/>
                  </a:cubicBezTo>
                  <a:cubicBezTo>
                    <a:pt x="12000" y="0"/>
                    <a:pt x="3428" y="3840"/>
                    <a:pt x="0" y="7680"/>
                  </a:cubicBezTo>
                  <a:cubicBezTo>
                    <a:pt x="1714" y="7680"/>
                    <a:pt x="3428" y="6720"/>
                    <a:pt x="5142" y="6720"/>
                  </a:cubicBezTo>
                  <a:cubicBezTo>
                    <a:pt x="12000" y="2880"/>
                    <a:pt x="20571" y="0"/>
                    <a:pt x="30857" y="0"/>
                  </a:cubicBezTo>
                  <a:cubicBezTo>
                    <a:pt x="85714" y="0"/>
                    <a:pt x="85714" y="0"/>
                    <a:pt x="85714" y="0"/>
                  </a:cubicBezTo>
                  <a:cubicBezTo>
                    <a:pt x="104571" y="0"/>
                    <a:pt x="120000" y="8640"/>
                    <a:pt x="120000" y="19200"/>
                  </a:cubicBezTo>
                  <a:cubicBezTo>
                    <a:pt x="120000" y="102720"/>
                    <a:pt x="120000" y="102720"/>
                    <a:pt x="120000" y="102720"/>
                  </a:cubicBezTo>
                  <a:cubicBezTo>
                    <a:pt x="120000" y="108480"/>
                    <a:pt x="114857" y="113280"/>
                    <a:pt x="108000" y="117120"/>
                  </a:cubicBezTo>
                  <a:cubicBezTo>
                    <a:pt x="108000" y="118080"/>
                    <a:pt x="108000" y="119040"/>
                    <a:pt x="106285" y="120000"/>
                  </a:cubicBezTo>
                  <a:cubicBezTo>
                    <a:pt x="114857" y="118080"/>
                    <a:pt x="120000" y="113280"/>
                    <a:pt x="120000" y="107520"/>
                  </a:cubicBezTo>
                  <a:cubicBezTo>
                    <a:pt x="120000" y="14400"/>
                    <a:pt x="120000" y="14400"/>
                    <a:pt x="120000" y="14400"/>
                  </a:cubicBezTo>
                  <a:cubicBezTo>
                    <a:pt x="120000" y="14400"/>
                    <a:pt x="120000" y="14400"/>
                    <a:pt x="120000" y="13440"/>
                  </a:cubicBezTo>
                  <a:cubicBezTo>
                    <a:pt x="109714" y="2880"/>
                    <a:pt x="109714" y="2880"/>
                    <a:pt x="109714" y="2880"/>
                  </a:cubicBezTo>
                  <a:cubicBezTo>
                    <a:pt x="104571" y="960"/>
                    <a:pt x="99428" y="0"/>
                    <a:pt x="94285" y="0"/>
                  </a:cubicBezTo>
                </a:path>
              </a:pathLst>
            </a:custGeom>
            <a:solidFill>
              <a:srgbClr val="27262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82" name="Shape 682"/>
            <p:cNvSpPr/>
            <p:nvPr/>
          </p:nvSpPr>
          <p:spPr>
            <a:xfrm>
              <a:off x="8672513" y="1806575"/>
              <a:ext cx="12699" cy="20636"/>
            </a:xfrm>
            <a:custGeom>
              <a:avLst/>
              <a:gdLst/>
              <a:ahLst/>
              <a:cxnLst/>
              <a:rect l="0" t="0" r="0" b="0"/>
              <a:pathLst>
                <a:path w="120000" h="120000" extrusionOk="0">
                  <a:moveTo>
                    <a:pt x="0" y="0"/>
                  </a:moveTo>
                  <a:cubicBezTo>
                    <a:pt x="120000" y="120000"/>
                    <a:pt x="120000" y="120000"/>
                    <a:pt x="120000" y="120000"/>
                  </a:cubicBezTo>
                  <a:cubicBezTo>
                    <a:pt x="120000" y="76363"/>
                    <a:pt x="60000" y="32727"/>
                    <a:pt x="0" y="0"/>
                  </a:cubicBezTo>
                </a:path>
              </a:pathLst>
            </a:custGeom>
            <a:solidFill>
              <a:srgbClr val="3E3C3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83" name="Shape 683"/>
            <p:cNvSpPr/>
            <p:nvPr/>
          </p:nvSpPr>
          <p:spPr>
            <a:xfrm>
              <a:off x="8555038" y="1800225"/>
              <a:ext cx="130175" cy="234949"/>
            </a:xfrm>
            <a:custGeom>
              <a:avLst/>
              <a:gdLst/>
              <a:ahLst/>
              <a:cxnLst/>
              <a:rect l="0" t="0" r="0" b="0"/>
              <a:pathLst>
                <a:path w="120000" h="120000" extrusionOk="0">
                  <a:moveTo>
                    <a:pt x="84179" y="0"/>
                  </a:moveTo>
                  <a:cubicBezTo>
                    <a:pt x="26865" y="0"/>
                    <a:pt x="26865" y="0"/>
                    <a:pt x="26865" y="0"/>
                  </a:cubicBezTo>
                  <a:cubicBezTo>
                    <a:pt x="16119" y="0"/>
                    <a:pt x="7164" y="2950"/>
                    <a:pt x="0" y="6885"/>
                  </a:cubicBezTo>
                  <a:cubicBezTo>
                    <a:pt x="1791" y="5901"/>
                    <a:pt x="5373" y="5901"/>
                    <a:pt x="7164" y="5901"/>
                  </a:cubicBezTo>
                  <a:cubicBezTo>
                    <a:pt x="82388" y="5901"/>
                    <a:pt x="82388" y="5901"/>
                    <a:pt x="82388" y="5901"/>
                  </a:cubicBezTo>
                  <a:cubicBezTo>
                    <a:pt x="96716" y="5901"/>
                    <a:pt x="109253" y="12786"/>
                    <a:pt x="109253" y="20655"/>
                  </a:cubicBezTo>
                  <a:cubicBezTo>
                    <a:pt x="109253" y="116065"/>
                    <a:pt x="109253" y="116065"/>
                    <a:pt x="109253" y="116065"/>
                  </a:cubicBezTo>
                  <a:cubicBezTo>
                    <a:pt x="109253" y="117049"/>
                    <a:pt x="109253" y="119016"/>
                    <a:pt x="107462" y="120000"/>
                  </a:cubicBezTo>
                  <a:cubicBezTo>
                    <a:pt x="114626" y="116065"/>
                    <a:pt x="120000" y="111147"/>
                    <a:pt x="120000" y="105245"/>
                  </a:cubicBezTo>
                  <a:cubicBezTo>
                    <a:pt x="120000" y="19672"/>
                    <a:pt x="120000" y="19672"/>
                    <a:pt x="120000" y="19672"/>
                  </a:cubicBezTo>
                  <a:cubicBezTo>
                    <a:pt x="120000" y="8852"/>
                    <a:pt x="103880" y="0"/>
                    <a:pt x="84179" y="0"/>
                  </a:cubicBezTo>
                </a:path>
              </a:pathLst>
            </a:custGeom>
            <a:solidFill>
              <a:srgbClr val="525059"/>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84" name="Shape 684"/>
            <p:cNvSpPr/>
            <p:nvPr/>
          </p:nvSpPr>
          <p:spPr>
            <a:xfrm>
              <a:off x="8602663" y="1822450"/>
              <a:ext cx="23813" cy="20636"/>
            </a:xfrm>
            <a:custGeom>
              <a:avLst/>
              <a:gdLst/>
              <a:ahLst/>
              <a:cxnLst/>
              <a:rect l="0" t="0" r="0" b="0"/>
              <a:pathLst>
                <a:path w="120000" h="120000" extrusionOk="0">
                  <a:moveTo>
                    <a:pt x="0" y="54545"/>
                  </a:moveTo>
                  <a:cubicBezTo>
                    <a:pt x="0" y="54545"/>
                    <a:pt x="0" y="54545"/>
                    <a:pt x="0" y="54545"/>
                  </a:cubicBezTo>
                  <a:cubicBezTo>
                    <a:pt x="0" y="21818"/>
                    <a:pt x="30000" y="0"/>
                    <a:pt x="60000" y="0"/>
                  </a:cubicBezTo>
                  <a:cubicBezTo>
                    <a:pt x="90000" y="0"/>
                    <a:pt x="120000" y="21818"/>
                    <a:pt x="120000" y="54545"/>
                  </a:cubicBezTo>
                  <a:cubicBezTo>
                    <a:pt x="120000" y="87272"/>
                    <a:pt x="90000" y="120000"/>
                    <a:pt x="60000" y="120000"/>
                  </a:cubicBezTo>
                  <a:cubicBezTo>
                    <a:pt x="30000" y="120000"/>
                    <a:pt x="0" y="87272"/>
                    <a:pt x="0" y="54545"/>
                  </a:cubicBezTo>
                  <a:close/>
                </a:path>
              </a:pathLst>
            </a:custGeom>
            <a:solidFill>
              <a:srgbClr val="383643"/>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85" name="Shape 685"/>
            <p:cNvSpPr/>
            <p:nvPr/>
          </p:nvSpPr>
          <p:spPr>
            <a:xfrm>
              <a:off x="9001125" y="2352675"/>
              <a:ext cx="95250" cy="174625"/>
            </a:xfrm>
            <a:custGeom>
              <a:avLst/>
              <a:gdLst/>
              <a:ahLst/>
              <a:cxnLst/>
              <a:rect l="0" t="0" r="0" b="0"/>
              <a:pathLst>
                <a:path w="120000" h="120000" extrusionOk="0">
                  <a:moveTo>
                    <a:pt x="4897" y="83076"/>
                  </a:moveTo>
                  <a:cubicBezTo>
                    <a:pt x="31836" y="0"/>
                    <a:pt x="31836" y="0"/>
                    <a:pt x="31836" y="0"/>
                  </a:cubicBezTo>
                  <a:cubicBezTo>
                    <a:pt x="119999" y="7912"/>
                    <a:pt x="119999" y="7912"/>
                    <a:pt x="119999" y="7912"/>
                  </a:cubicBezTo>
                  <a:cubicBezTo>
                    <a:pt x="93061" y="92307"/>
                    <a:pt x="93061" y="92307"/>
                    <a:pt x="93061" y="92307"/>
                  </a:cubicBezTo>
                  <a:cubicBezTo>
                    <a:pt x="88163" y="108131"/>
                    <a:pt x="63673" y="120000"/>
                    <a:pt x="39183" y="117362"/>
                  </a:cubicBezTo>
                  <a:cubicBezTo>
                    <a:pt x="14693" y="114725"/>
                    <a:pt x="0" y="100219"/>
                    <a:pt x="4897" y="83076"/>
                  </a:cubicBezTo>
                  <a:close/>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86" name="Shape 686"/>
            <p:cNvSpPr/>
            <p:nvPr/>
          </p:nvSpPr>
          <p:spPr>
            <a:xfrm>
              <a:off x="8988425" y="2371725"/>
              <a:ext cx="71437" cy="90486"/>
            </a:xfrm>
            <a:custGeom>
              <a:avLst/>
              <a:gdLst/>
              <a:ahLst/>
              <a:cxnLst/>
              <a:rect l="0" t="0" r="0" b="0"/>
              <a:pathLst>
                <a:path w="120000" h="120000" extrusionOk="0">
                  <a:moveTo>
                    <a:pt x="3243" y="99574"/>
                  </a:moveTo>
                  <a:cubicBezTo>
                    <a:pt x="9729" y="40851"/>
                    <a:pt x="77837" y="5106"/>
                    <a:pt x="81081" y="5106"/>
                  </a:cubicBezTo>
                  <a:cubicBezTo>
                    <a:pt x="90810" y="0"/>
                    <a:pt x="107027" y="2553"/>
                    <a:pt x="113513" y="10212"/>
                  </a:cubicBezTo>
                  <a:cubicBezTo>
                    <a:pt x="120000" y="20425"/>
                    <a:pt x="116756" y="30638"/>
                    <a:pt x="107027" y="38297"/>
                  </a:cubicBezTo>
                  <a:cubicBezTo>
                    <a:pt x="103783" y="38297"/>
                    <a:pt x="55135" y="63829"/>
                    <a:pt x="51891" y="102127"/>
                  </a:cubicBezTo>
                  <a:cubicBezTo>
                    <a:pt x="48648" y="112340"/>
                    <a:pt x="38918" y="120000"/>
                    <a:pt x="25945" y="120000"/>
                  </a:cubicBezTo>
                  <a:cubicBezTo>
                    <a:pt x="9729" y="120000"/>
                    <a:pt x="0" y="109787"/>
                    <a:pt x="3243" y="99574"/>
                  </a:cubicBezTo>
                  <a:close/>
                </a:path>
              </a:pathLst>
            </a:custGeom>
            <a:solidFill>
              <a:srgbClr val="F7CDB9"/>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87" name="Shape 687"/>
            <p:cNvSpPr/>
            <p:nvPr/>
          </p:nvSpPr>
          <p:spPr>
            <a:xfrm>
              <a:off x="8883650" y="1574800"/>
              <a:ext cx="234949" cy="814386"/>
            </a:xfrm>
            <a:custGeom>
              <a:avLst/>
              <a:gdLst/>
              <a:ahLst/>
              <a:cxnLst/>
              <a:rect l="0" t="0" r="0" b="0"/>
              <a:pathLst>
                <a:path w="120000" h="120000" extrusionOk="0">
                  <a:moveTo>
                    <a:pt x="9917" y="0"/>
                  </a:moveTo>
                  <a:cubicBezTo>
                    <a:pt x="55537" y="3981"/>
                    <a:pt x="87272" y="5118"/>
                    <a:pt x="92231" y="13364"/>
                  </a:cubicBezTo>
                  <a:cubicBezTo>
                    <a:pt x="102148" y="28720"/>
                    <a:pt x="112066" y="46066"/>
                    <a:pt x="118016" y="64834"/>
                  </a:cubicBezTo>
                  <a:cubicBezTo>
                    <a:pt x="120000" y="89573"/>
                    <a:pt x="112066" y="120000"/>
                    <a:pt x="112066" y="120000"/>
                  </a:cubicBezTo>
                  <a:cubicBezTo>
                    <a:pt x="65454" y="120000"/>
                    <a:pt x="65454" y="120000"/>
                    <a:pt x="65454" y="120000"/>
                  </a:cubicBezTo>
                  <a:cubicBezTo>
                    <a:pt x="65454" y="119715"/>
                    <a:pt x="64462" y="100379"/>
                    <a:pt x="62479" y="78767"/>
                  </a:cubicBezTo>
                  <a:cubicBezTo>
                    <a:pt x="54545" y="62843"/>
                    <a:pt x="50578" y="56018"/>
                    <a:pt x="49586" y="55734"/>
                  </a:cubicBezTo>
                  <a:cubicBezTo>
                    <a:pt x="0" y="9952"/>
                    <a:pt x="0" y="9952"/>
                    <a:pt x="0" y="9952"/>
                  </a:cubicBezTo>
                  <a:cubicBezTo>
                    <a:pt x="0" y="9668"/>
                    <a:pt x="5950" y="2559"/>
                    <a:pt x="9917" y="0"/>
                  </a:cubicBezTo>
                  <a:close/>
                </a:path>
              </a:pathLst>
            </a:cu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88" name="Shape 688"/>
            <p:cNvSpPr/>
            <p:nvPr/>
          </p:nvSpPr>
          <p:spPr>
            <a:xfrm>
              <a:off x="8482013" y="1900238"/>
              <a:ext cx="134938" cy="95250"/>
            </a:xfrm>
            <a:custGeom>
              <a:avLst/>
              <a:gdLst/>
              <a:ahLst/>
              <a:cxnLst/>
              <a:rect l="0" t="0" r="0" b="0"/>
              <a:pathLst>
                <a:path w="120000" h="120000" extrusionOk="0">
                  <a:moveTo>
                    <a:pt x="81739" y="2448"/>
                  </a:moveTo>
                  <a:cubicBezTo>
                    <a:pt x="81739" y="2448"/>
                    <a:pt x="57391" y="7346"/>
                    <a:pt x="38260" y="7346"/>
                  </a:cubicBezTo>
                  <a:cubicBezTo>
                    <a:pt x="33043" y="9795"/>
                    <a:pt x="29565" y="9795"/>
                    <a:pt x="24347" y="9795"/>
                  </a:cubicBezTo>
                  <a:cubicBezTo>
                    <a:pt x="20869" y="9795"/>
                    <a:pt x="15652" y="9795"/>
                    <a:pt x="12173" y="9795"/>
                  </a:cubicBezTo>
                  <a:cubicBezTo>
                    <a:pt x="5217" y="9795"/>
                    <a:pt x="1739" y="9795"/>
                    <a:pt x="1739" y="9795"/>
                  </a:cubicBezTo>
                  <a:cubicBezTo>
                    <a:pt x="0" y="119999"/>
                    <a:pt x="0" y="119999"/>
                    <a:pt x="0" y="119999"/>
                  </a:cubicBezTo>
                  <a:cubicBezTo>
                    <a:pt x="0" y="119999"/>
                    <a:pt x="5217" y="119999"/>
                    <a:pt x="13913" y="119999"/>
                  </a:cubicBezTo>
                  <a:cubicBezTo>
                    <a:pt x="17391" y="119999"/>
                    <a:pt x="22608" y="119999"/>
                    <a:pt x="27826" y="119999"/>
                  </a:cubicBezTo>
                  <a:cubicBezTo>
                    <a:pt x="33043" y="119999"/>
                    <a:pt x="38260" y="117551"/>
                    <a:pt x="43478" y="117551"/>
                  </a:cubicBezTo>
                  <a:cubicBezTo>
                    <a:pt x="66086" y="115102"/>
                    <a:pt x="92173" y="112653"/>
                    <a:pt x="92173" y="112653"/>
                  </a:cubicBezTo>
                  <a:cubicBezTo>
                    <a:pt x="109565" y="107755"/>
                    <a:pt x="120000" y="80816"/>
                    <a:pt x="116521" y="51428"/>
                  </a:cubicBezTo>
                  <a:cubicBezTo>
                    <a:pt x="113043" y="19591"/>
                    <a:pt x="97391" y="0"/>
                    <a:pt x="81739" y="2448"/>
                  </a:cubicBezTo>
                  <a:close/>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89" name="Shape 689"/>
            <p:cNvSpPr/>
            <p:nvPr/>
          </p:nvSpPr>
          <p:spPr>
            <a:xfrm>
              <a:off x="8494713" y="1879600"/>
              <a:ext cx="63500" cy="68262"/>
            </a:xfrm>
            <a:custGeom>
              <a:avLst/>
              <a:gdLst/>
              <a:ahLst/>
              <a:cxnLst/>
              <a:rect l="0" t="0" r="0" b="0"/>
              <a:pathLst>
                <a:path w="120000" h="120000" extrusionOk="0">
                  <a:moveTo>
                    <a:pt x="94545" y="0"/>
                  </a:moveTo>
                  <a:cubicBezTo>
                    <a:pt x="69090" y="3428"/>
                    <a:pt x="47272" y="20571"/>
                    <a:pt x="32727" y="41142"/>
                  </a:cubicBezTo>
                  <a:cubicBezTo>
                    <a:pt x="14545" y="58285"/>
                    <a:pt x="7272" y="75428"/>
                    <a:pt x="3636" y="75428"/>
                  </a:cubicBezTo>
                  <a:cubicBezTo>
                    <a:pt x="0" y="89142"/>
                    <a:pt x="0" y="102857"/>
                    <a:pt x="10909" y="113142"/>
                  </a:cubicBezTo>
                  <a:cubicBezTo>
                    <a:pt x="18181" y="120000"/>
                    <a:pt x="32727" y="120000"/>
                    <a:pt x="36363" y="106285"/>
                  </a:cubicBezTo>
                  <a:cubicBezTo>
                    <a:pt x="36363" y="106285"/>
                    <a:pt x="40000" y="102857"/>
                    <a:pt x="43636" y="99428"/>
                  </a:cubicBezTo>
                  <a:cubicBezTo>
                    <a:pt x="47272" y="92571"/>
                    <a:pt x="50909" y="89142"/>
                    <a:pt x="54545" y="82285"/>
                  </a:cubicBezTo>
                  <a:cubicBezTo>
                    <a:pt x="69090" y="68571"/>
                    <a:pt x="83636" y="54857"/>
                    <a:pt x="101818" y="51428"/>
                  </a:cubicBezTo>
                  <a:cubicBezTo>
                    <a:pt x="112727" y="51428"/>
                    <a:pt x="120000" y="37714"/>
                    <a:pt x="116363" y="24000"/>
                  </a:cubicBezTo>
                  <a:cubicBezTo>
                    <a:pt x="116363" y="10285"/>
                    <a:pt x="105454" y="0"/>
                    <a:pt x="94545" y="0"/>
                  </a:cubicBezTo>
                  <a:close/>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90" name="Shape 690"/>
            <p:cNvSpPr/>
            <p:nvPr/>
          </p:nvSpPr>
          <p:spPr>
            <a:xfrm>
              <a:off x="8261350" y="1624012"/>
              <a:ext cx="312737" cy="396874"/>
            </a:xfrm>
            <a:custGeom>
              <a:avLst/>
              <a:gdLst/>
              <a:ahLst/>
              <a:cxnLst/>
              <a:rect l="0" t="0" r="0" b="0"/>
              <a:pathLst>
                <a:path w="120000" h="120000" extrusionOk="0">
                  <a:moveTo>
                    <a:pt x="89440" y="118252"/>
                  </a:moveTo>
                  <a:cubicBezTo>
                    <a:pt x="76024" y="118252"/>
                    <a:pt x="37267" y="120000"/>
                    <a:pt x="25341" y="112427"/>
                  </a:cubicBezTo>
                  <a:cubicBezTo>
                    <a:pt x="17142" y="107184"/>
                    <a:pt x="0" y="90291"/>
                    <a:pt x="17888" y="61747"/>
                  </a:cubicBezTo>
                  <a:cubicBezTo>
                    <a:pt x="32795" y="38446"/>
                    <a:pt x="57391" y="16893"/>
                    <a:pt x="79751" y="0"/>
                  </a:cubicBezTo>
                  <a:cubicBezTo>
                    <a:pt x="120000" y="34951"/>
                    <a:pt x="120000" y="34951"/>
                    <a:pt x="120000" y="34951"/>
                  </a:cubicBezTo>
                  <a:cubicBezTo>
                    <a:pt x="99130" y="50679"/>
                    <a:pt x="80496" y="58252"/>
                    <a:pt x="61118" y="75728"/>
                  </a:cubicBezTo>
                  <a:cubicBezTo>
                    <a:pt x="55155" y="80970"/>
                    <a:pt x="57391" y="82718"/>
                    <a:pt x="57391" y="82718"/>
                  </a:cubicBezTo>
                  <a:cubicBezTo>
                    <a:pt x="60372" y="85048"/>
                    <a:pt x="79751" y="83883"/>
                    <a:pt x="92422" y="82718"/>
                  </a:cubicBezTo>
                  <a:cubicBezTo>
                    <a:pt x="95403" y="117669"/>
                    <a:pt x="95403" y="117669"/>
                    <a:pt x="95403" y="117669"/>
                  </a:cubicBezTo>
                  <a:cubicBezTo>
                    <a:pt x="91677" y="118252"/>
                    <a:pt x="93913" y="118252"/>
                    <a:pt x="89440" y="118252"/>
                  </a:cubicBezTo>
                  <a:close/>
                </a:path>
              </a:pathLst>
            </a:custGeom>
            <a:solidFill>
              <a:srgbClr val="32303A"/>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91" name="Shape 691"/>
            <p:cNvSpPr/>
            <p:nvPr/>
          </p:nvSpPr>
          <p:spPr>
            <a:xfrm>
              <a:off x="8567738" y="1057275"/>
              <a:ext cx="350837" cy="439736"/>
            </a:xfrm>
            <a:custGeom>
              <a:avLst/>
              <a:gdLst/>
              <a:ahLst/>
              <a:cxnLst/>
              <a:rect l="0" t="0" r="0" b="0"/>
              <a:pathLst>
                <a:path w="120000" h="120000" extrusionOk="0">
                  <a:moveTo>
                    <a:pt x="112666" y="56315"/>
                  </a:moveTo>
                  <a:cubicBezTo>
                    <a:pt x="114000" y="39473"/>
                    <a:pt x="114000" y="39473"/>
                    <a:pt x="114000" y="39473"/>
                  </a:cubicBezTo>
                  <a:cubicBezTo>
                    <a:pt x="114000" y="17368"/>
                    <a:pt x="87333" y="0"/>
                    <a:pt x="60000" y="0"/>
                  </a:cubicBezTo>
                  <a:cubicBezTo>
                    <a:pt x="32666" y="0"/>
                    <a:pt x="6000" y="17368"/>
                    <a:pt x="6000" y="39473"/>
                  </a:cubicBezTo>
                  <a:cubicBezTo>
                    <a:pt x="7333" y="56315"/>
                    <a:pt x="7333" y="56315"/>
                    <a:pt x="7333" y="56315"/>
                  </a:cubicBezTo>
                  <a:cubicBezTo>
                    <a:pt x="6000" y="56315"/>
                    <a:pt x="4666" y="56842"/>
                    <a:pt x="3333" y="57894"/>
                  </a:cubicBezTo>
                  <a:cubicBezTo>
                    <a:pt x="1333" y="58947"/>
                    <a:pt x="0" y="61052"/>
                    <a:pt x="0" y="63684"/>
                  </a:cubicBezTo>
                  <a:cubicBezTo>
                    <a:pt x="0" y="72105"/>
                    <a:pt x="0" y="72105"/>
                    <a:pt x="0" y="72105"/>
                  </a:cubicBezTo>
                  <a:cubicBezTo>
                    <a:pt x="0" y="76315"/>
                    <a:pt x="4666" y="80000"/>
                    <a:pt x="10000" y="80000"/>
                  </a:cubicBezTo>
                  <a:cubicBezTo>
                    <a:pt x="10000" y="100526"/>
                    <a:pt x="41333" y="119999"/>
                    <a:pt x="60000" y="119999"/>
                  </a:cubicBezTo>
                  <a:cubicBezTo>
                    <a:pt x="78666" y="119999"/>
                    <a:pt x="110000" y="100526"/>
                    <a:pt x="110000" y="80000"/>
                  </a:cubicBezTo>
                  <a:cubicBezTo>
                    <a:pt x="115333" y="80000"/>
                    <a:pt x="120000" y="76315"/>
                    <a:pt x="120000" y="72105"/>
                  </a:cubicBezTo>
                  <a:cubicBezTo>
                    <a:pt x="120000" y="63684"/>
                    <a:pt x="120000" y="63684"/>
                    <a:pt x="120000" y="63684"/>
                  </a:cubicBezTo>
                  <a:cubicBezTo>
                    <a:pt x="120000" y="59999"/>
                    <a:pt x="116666" y="56842"/>
                    <a:pt x="112666" y="56315"/>
                  </a:cubicBezTo>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92" name="Shape 692"/>
            <p:cNvSpPr/>
            <p:nvPr/>
          </p:nvSpPr>
          <p:spPr>
            <a:xfrm>
              <a:off x="8888413" y="1354137"/>
              <a:ext cx="0" cy="0"/>
            </a:xfrm>
            <a:custGeom>
              <a:avLst/>
              <a:gdLst/>
              <a:ahLst/>
              <a:cxnLst/>
              <a:rect l="0" t="0" r="0" b="0"/>
              <a:pathLst>
                <a:path w="120000" h="120000" extrusionOk="0">
                  <a:moveTo>
                    <a:pt x="0" y="0"/>
                  </a:moveTo>
                  <a:cubicBezTo>
                    <a:pt x="0" y="0"/>
                    <a:pt x="0" y="0"/>
                    <a:pt x="0" y="0"/>
                  </a:cubicBezTo>
                  <a:cubicBezTo>
                    <a:pt x="0" y="0"/>
                    <a:pt x="0" y="0"/>
                    <a:pt x="0" y="0"/>
                  </a:cubicBezTo>
                </a:path>
              </a:pathLst>
            </a:custGeom>
            <a:solidFill>
              <a:srgbClr val="F8D6C6"/>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93" name="Shape 693"/>
            <p:cNvSpPr/>
            <p:nvPr/>
          </p:nvSpPr>
          <p:spPr>
            <a:xfrm>
              <a:off x="8707438" y="1057275"/>
              <a:ext cx="211137" cy="439736"/>
            </a:xfrm>
            <a:custGeom>
              <a:avLst/>
              <a:gdLst/>
              <a:ahLst/>
              <a:cxnLst/>
              <a:rect l="0" t="0" r="0" b="0"/>
              <a:pathLst>
                <a:path w="120000" h="120000" extrusionOk="0">
                  <a:moveTo>
                    <a:pt x="58888" y="71578"/>
                  </a:moveTo>
                  <a:cubicBezTo>
                    <a:pt x="51111" y="71578"/>
                    <a:pt x="45555" y="68947"/>
                    <a:pt x="45555" y="65263"/>
                  </a:cubicBezTo>
                  <a:cubicBezTo>
                    <a:pt x="45555" y="62105"/>
                    <a:pt x="51111" y="58947"/>
                    <a:pt x="57777" y="58947"/>
                  </a:cubicBezTo>
                  <a:cubicBezTo>
                    <a:pt x="57777" y="58947"/>
                    <a:pt x="58888" y="58947"/>
                    <a:pt x="58888" y="58947"/>
                  </a:cubicBezTo>
                  <a:cubicBezTo>
                    <a:pt x="65555" y="58947"/>
                    <a:pt x="71111" y="61578"/>
                    <a:pt x="72222" y="65263"/>
                  </a:cubicBezTo>
                  <a:cubicBezTo>
                    <a:pt x="72222" y="68421"/>
                    <a:pt x="66666" y="71578"/>
                    <a:pt x="58888" y="71578"/>
                  </a:cubicBezTo>
                  <a:cubicBezTo>
                    <a:pt x="58888" y="71578"/>
                    <a:pt x="58888" y="71578"/>
                    <a:pt x="58888" y="71578"/>
                  </a:cubicBezTo>
                  <a:moveTo>
                    <a:pt x="20000" y="0"/>
                  </a:moveTo>
                  <a:cubicBezTo>
                    <a:pt x="20000" y="0"/>
                    <a:pt x="20000" y="0"/>
                    <a:pt x="20000" y="0"/>
                  </a:cubicBezTo>
                  <a:cubicBezTo>
                    <a:pt x="20000" y="55789"/>
                    <a:pt x="20000" y="55789"/>
                    <a:pt x="20000" y="55789"/>
                  </a:cubicBezTo>
                  <a:cubicBezTo>
                    <a:pt x="7777" y="68421"/>
                    <a:pt x="0" y="85789"/>
                    <a:pt x="0" y="85789"/>
                  </a:cubicBezTo>
                  <a:cubicBezTo>
                    <a:pt x="20000" y="85789"/>
                    <a:pt x="20000" y="85789"/>
                    <a:pt x="20000" y="85789"/>
                  </a:cubicBezTo>
                  <a:cubicBezTo>
                    <a:pt x="20000" y="119999"/>
                    <a:pt x="20000" y="119999"/>
                    <a:pt x="20000" y="119999"/>
                  </a:cubicBezTo>
                  <a:cubicBezTo>
                    <a:pt x="50000" y="119999"/>
                    <a:pt x="101111" y="101052"/>
                    <a:pt x="103333" y="81052"/>
                  </a:cubicBezTo>
                  <a:cubicBezTo>
                    <a:pt x="103333" y="81052"/>
                    <a:pt x="103333" y="81052"/>
                    <a:pt x="103333" y="81052"/>
                  </a:cubicBezTo>
                  <a:cubicBezTo>
                    <a:pt x="103333" y="80526"/>
                    <a:pt x="103333" y="80000"/>
                    <a:pt x="103333" y="80000"/>
                  </a:cubicBezTo>
                  <a:cubicBezTo>
                    <a:pt x="112222" y="80000"/>
                    <a:pt x="120000" y="76315"/>
                    <a:pt x="120000" y="72105"/>
                  </a:cubicBezTo>
                  <a:cubicBezTo>
                    <a:pt x="120000" y="63684"/>
                    <a:pt x="120000" y="63684"/>
                    <a:pt x="120000" y="63684"/>
                  </a:cubicBezTo>
                  <a:cubicBezTo>
                    <a:pt x="120000" y="59999"/>
                    <a:pt x="114444" y="56842"/>
                    <a:pt x="107777" y="56315"/>
                  </a:cubicBezTo>
                  <a:cubicBezTo>
                    <a:pt x="107777" y="56315"/>
                    <a:pt x="107777" y="56315"/>
                    <a:pt x="107777" y="56315"/>
                  </a:cubicBezTo>
                  <a:cubicBezTo>
                    <a:pt x="107777" y="56315"/>
                    <a:pt x="107777" y="56315"/>
                    <a:pt x="107777" y="56315"/>
                  </a:cubicBezTo>
                  <a:cubicBezTo>
                    <a:pt x="110000" y="39473"/>
                    <a:pt x="110000" y="39473"/>
                    <a:pt x="110000" y="39473"/>
                  </a:cubicBezTo>
                  <a:cubicBezTo>
                    <a:pt x="110000" y="17368"/>
                    <a:pt x="65555" y="0"/>
                    <a:pt x="20000" y="0"/>
                  </a:cubicBezTo>
                </a:path>
              </a:pathLst>
            </a:custGeom>
            <a:solidFill>
              <a:srgbClr val="EFAB8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94" name="Shape 694"/>
            <p:cNvSpPr/>
            <p:nvPr/>
          </p:nvSpPr>
          <p:spPr>
            <a:xfrm>
              <a:off x="8653463" y="1266825"/>
              <a:ext cx="46037" cy="46036"/>
            </a:xfrm>
            <a:custGeom>
              <a:avLst/>
              <a:gdLst/>
              <a:ahLst/>
              <a:cxnLst/>
              <a:rect l="0" t="0" r="0" b="0"/>
              <a:pathLst>
                <a:path w="120000" h="120000" extrusionOk="0">
                  <a:moveTo>
                    <a:pt x="120000" y="60000"/>
                  </a:moveTo>
                  <a:cubicBezTo>
                    <a:pt x="120000" y="90000"/>
                    <a:pt x="95000" y="120000"/>
                    <a:pt x="60000" y="120000"/>
                  </a:cubicBezTo>
                  <a:cubicBezTo>
                    <a:pt x="30000" y="120000"/>
                    <a:pt x="0" y="95000"/>
                    <a:pt x="0" y="60000"/>
                  </a:cubicBezTo>
                  <a:cubicBezTo>
                    <a:pt x="0" y="30000"/>
                    <a:pt x="25000" y="0"/>
                    <a:pt x="55000" y="0"/>
                  </a:cubicBezTo>
                  <a:cubicBezTo>
                    <a:pt x="90000" y="0"/>
                    <a:pt x="115000" y="25000"/>
                    <a:pt x="120000" y="60000"/>
                  </a:cubicBezTo>
                  <a:close/>
                </a:path>
              </a:pathLst>
            </a:custGeom>
            <a:solidFill>
              <a:srgbClr val="3C241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95" name="Shape 695"/>
            <p:cNvSpPr/>
            <p:nvPr/>
          </p:nvSpPr>
          <p:spPr>
            <a:xfrm>
              <a:off x="8678863" y="1293812"/>
              <a:ext cx="11113" cy="11112"/>
            </a:xfrm>
            <a:prstGeom prst="ellipse">
              <a:avLst/>
            </a:pr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96" name="Shape 696"/>
            <p:cNvSpPr/>
            <p:nvPr/>
          </p:nvSpPr>
          <p:spPr>
            <a:xfrm>
              <a:off x="8788400" y="1273175"/>
              <a:ext cx="46037" cy="46036"/>
            </a:xfrm>
            <a:custGeom>
              <a:avLst/>
              <a:gdLst/>
              <a:ahLst/>
              <a:cxnLst/>
              <a:rect l="0" t="0" r="0" b="0"/>
              <a:pathLst>
                <a:path w="120000" h="120000" extrusionOk="0">
                  <a:moveTo>
                    <a:pt x="60000" y="0"/>
                  </a:moveTo>
                  <a:cubicBezTo>
                    <a:pt x="60000" y="0"/>
                    <a:pt x="55000" y="0"/>
                    <a:pt x="55000" y="0"/>
                  </a:cubicBezTo>
                  <a:cubicBezTo>
                    <a:pt x="25000" y="0"/>
                    <a:pt x="0" y="30000"/>
                    <a:pt x="0" y="60000"/>
                  </a:cubicBezTo>
                  <a:cubicBezTo>
                    <a:pt x="0" y="95000"/>
                    <a:pt x="25000" y="120000"/>
                    <a:pt x="60000" y="120000"/>
                  </a:cubicBezTo>
                  <a:cubicBezTo>
                    <a:pt x="60000" y="120000"/>
                    <a:pt x="60000" y="120000"/>
                    <a:pt x="60000" y="120000"/>
                  </a:cubicBezTo>
                  <a:cubicBezTo>
                    <a:pt x="95000" y="120000"/>
                    <a:pt x="120000" y="90000"/>
                    <a:pt x="120000" y="60000"/>
                  </a:cubicBezTo>
                  <a:cubicBezTo>
                    <a:pt x="115000" y="25000"/>
                    <a:pt x="90000" y="0"/>
                    <a:pt x="60000" y="0"/>
                  </a:cubicBezTo>
                </a:path>
              </a:pathLst>
            </a:custGeom>
            <a:solidFill>
              <a:srgbClr val="E8896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97" name="Shape 697"/>
            <p:cNvSpPr/>
            <p:nvPr/>
          </p:nvSpPr>
          <p:spPr>
            <a:xfrm>
              <a:off x="8788400" y="1266825"/>
              <a:ext cx="46037" cy="46036"/>
            </a:xfrm>
            <a:custGeom>
              <a:avLst/>
              <a:gdLst/>
              <a:ahLst/>
              <a:cxnLst/>
              <a:rect l="0" t="0" r="0" b="0"/>
              <a:pathLst>
                <a:path w="120000" h="120000" extrusionOk="0">
                  <a:moveTo>
                    <a:pt x="120000" y="60000"/>
                  </a:moveTo>
                  <a:cubicBezTo>
                    <a:pt x="120000" y="90000"/>
                    <a:pt x="95000" y="120000"/>
                    <a:pt x="60000" y="120000"/>
                  </a:cubicBezTo>
                  <a:cubicBezTo>
                    <a:pt x="30000" y="120000"/>
                    <a:pt x="0" y="95000"/>
                    <a:pt x="0" y="60000"/>
                  </a:cubicBezTo>
                  <a:cubicBezTo>
                    <a:pt x="0" y="30000"/>
                    <a:pt x="25000" y="0"/>
                    <a:pt x="55000" y="0"/>
                  </a:cubicBezTo>
                  <a:cubicBezTo>
                    <a:pt x="90000" y="0"/>
                    <a:pt x="115000" y="25000"/>
                    <a:pt x="120000" y="60000"/>
                  </a:cubicBezTo>
                  <a:close/>
                </a:path>
              </a:pathLst>
            </a:custGeom>
            <a:solidFill>
              <a:srgbClr val="3C241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98" name="Shape 698"/>
            <p:cNvSpPr/>
            <p:nvPr/>
          </p:nvSpPr>
          <p:spPr>
            <a:xfrm>
              <a:off x="8812213" y="1293812"/>
              <a:ext cx="12699" cy="11112"/>
            </a:xfrm>
            <a:prstGeom prst="ellipse">
              <a:avLst/>
            </a:pr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699" name="Shape 699"/>
            <p:cNvSpPr/>
            <p:nvPr/>
          </p:nvSpPr>
          <p:spPr>
            <a:xfrm>
              <a:off x="8524874" y="930275"/>
              <a:ext cx="454024" cy="587374"/>
            </a:xfrm>
            <a:custGeom>
              <a:avLst/>
              <a:gdLst/>
              <a:ahLst/>
              <a:cxnLst/>
              <a:rect l="0" t="0" r="0" b="0"/>
              <a:pathLst>
                <a:path w="120000" h="120000" extrusionOk="0">
                  <a:moveTo>
                    <a:pt x="42231" y="18098"/>
                  </a:moveTo>
                  <a:cubicBezTo>
                    <a:pt x="0" y="7475"/>
                    <a:pt x="8240" y="68459"/>
                    <a:pt x="12360" y="78688"/>
                  </a:cubicBezTo>
                  <a:cubicBezTo>
                    <a:pt x="13390" y="80655"/>
                    <a:pt x="16480" y="83409"/>
                    <a:pt x="16480" y="83409"/>
                  </a:cubicBezTo>
                  <a:cubicBezTo>
                    <a:pt x="17510" y="85377"/>
                    <a:pt x="12875" y="120000"/>
                    <a:pt x="57682" y="120000"/>
                  </a:cubicBezTo>
                  <a:cubicBezTo>
                    <a:pt x="102489" y="120000"/>
                    <a:pt x="97854" y="85377"/>
                    <a:pt x="98884" y="83409"/>
                  </a:cubicBezTo>
                  <a:cubicBezTo>
                    <a:pt x="98884" y="83409"/>
                    <a:pt x="102489" y="80655"/>
                    <a:pt x="103004" y="78688"/>
                  </a:cubicBezTo>
                  <a:cubicBezTo>
                    <a:pt x="107124" y="68459"/>
                    <a:pt x="120000" y="0"/>
                    <a:pt x="42231" y="18098"/>
                  </a:cubicBezTo>
                  <a:close/>
                  <a:moveTo>
                    <a:pt x="94248" y="82622"/>
                  </a:moveTo>
                  <a:cubicBezTo>
                    <a:pt x="94248" y="86557"/>
                    <a:pt x="90643" y="92065"/>
                    <a:pt x="86523" y="94819"/>
                  </a:cubicBezTo>
                  <a:cubicBezTo>
                    <a:pt x="84463" y="95606"/>
                    <a:pt x="81888" y="96000"/>
                    <a:pt x="79828" y="95213"/>
                  </a:cubicBezTo>
                  <a:cubicBezTo>
                    <a:pt x="76223" y="94032"/>
                    <a:pt x="67982" y="92852"/>
                    <a:pt x="57682" y="92852"/>
                  </a:cubicBezTo>
                  <a:cubicBezTo>
                    <a:pt x="47381" y="92852"/>
                    <a:pt x="39141" y="94032"/>
                    <a:pt x="35536" y="95213"/>
                  </a:cubicBezTo>
                  <a:cubicBezTo>
                    <a:pt x="33476" y="96000"/>
                    <a:pt x="30901" y="95606"/>
                    <a:pt x="28841" y="94819"/>
                  </a:cubicBezTo>
                  <a:cubicBezTo>
                    <a:pt x="24721" y="92065"/>
                    <a:pt x="21630" y="86557"/>
                    <a:pt x="21630" y="82622"/>
                  </a:cubicBezTo>
                  <a:cubicBezTo>
                    <a:pt x="21630" y="82622"/>
                    <a:pt x="15450" y="65704"/>
                    <a:pt x="20085" y="53114"/>
                  </a:cubicBezTo>
                  <a:cubicBezTo>
                    <a:pt x="22145" y="46819"/>
                    <a:pt x="31931" y="43278"/>
                    <a:pt x="40171" y="44852"/>
                  </a:cubicBezTo>
                  <a:cubicBezTo>
                    <a:pt x="46351" y="46032"/>
                    <a:pt x="52532" y="46426"/>
                    <a:pt x="57682" y="46426"/>
                  </a:cubicBezTo>
                  <a:cubicBezTo>
                    <a:pt x="63347" y="46426"/>
                    <a:pt x="69527" y="46032"/>
                    <a:pt x="75193" y="44852"/>
                  </a:cubicBezTo>
                  <a:cubicBezTo>
                    <a:pt x="83433" y="43278"/>
                    <a:pt x="93218" y="46819"/>
                    <a:pt x="95793" y="53114"/>
                  </a:cubicBezTo>
                  <a:cubicBezTo>
                    <a:pt x="99914" y="65704"/>
                    <a:pt x="94248" y="82622"/>
                    <a:pt x="94248" y="82622"/>
                  </a:cubicBezTo>
                  <a:close/>
                </a:path>
              </a:pathLst>
            </a:custGeom>
            <a:solidFill>
              <a:srgbClr val="4F3C30"/>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00" name="Shape 700"/>
            <p:cNvSpPr/>
            <p:nvPr/>
          </p:nvSpPr>
          <p:spPr>
            <a:xfrm>
              <a:off x="8702675" y="1411287"/>
              <a:ext cx="80962" cy="17461"/>
            </a:xfrm>
            <a:custGeom>
              <a:avLst/>
              <a:gdLst/>
              <a:ahLst/>
              <a:cxnLst/>
              <a:rect l="0" t="0" r="0" b="0"/>
              <a:pathLst>
                <a:path w="120000" h="120000" extrusionOk="0">
                  <a:moveTo>
                    <a:pt x="2857" y="0"/>
                  </a:moveTo>
                  <a:cubicBezTo>
                    <a:pt x="117142" y="0"/>
                    <a:pt x="117142" y="0"/>
                    <a:pt x="117142" y="0"/>
                  </a:cubicBezTo>
                  <a:cubicBezTo>
                    <a:pt x="120000" y="0"/>
                    <a:pt x="120000" y="26666"/>
                    <a:pt x="120000" y="40000"/>
                  </a:cubicBezTo>
                  <a:cubicBezTo>
                    <a:pt x="111428" y="66666"/>
                    <a:pt x="94285" y="120000"/>
                    <a:pt x="60000" y="120000"/>
                  </a:cubicBezTo>
                  <a:cubicBezTo>
                    <a:pt x="25714" y="120000"/>
                    <a:pt x="8571" y="66666"/>
                    <a:pt x="0" y="40000"/>
                  </a:cubicBezTo>
                  <a:cubicBezTo>
                    <a:pt x="0" y="26666"/>
                    <a:pt x="0" y="0"/>
                    <a:pt x="2857" y="0"/>
                  </a:cubicBezTo>
                  <a:close/>
                </a:path>
              </a:pathLst>
            </a:custGeom>
            <a:solidFill>
              <a:srgbClr val="F6CCB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01" name="Shape 701"/>
            <p:cNvSpPr/>
            <p:nvPr/>
          </p:nvSpPr>
          <p:spPr>
            <a:xfrm>
              <a:off x="8574088" y="1241425"/>
              <a:ext cx="327025" cy="100011"/>
            </a:xfrm>
            <a:custGeom>
              <a:avLst/>
              <a:gdLst/>
              <a:ahLst/>
              <a:cxnLst/>
              <a:rect l="0" t="0" r="0" b="0"/>
              <a:pathLst>
                <a:path w="120000" h="120000" extrusionOk="0">
                  <a:moveTo>
                    <a:pt x="120000" y="9230"/>
                  </a:moveTo>
                  <a:cubicBezTo>
                    <a:pt x="108571" y="9230"/>
                    <a:pt x="108571" y="9230"/>
                    <a:pt x="108571" y="9230"/>
                  </a:cubicBezTo>
                  <a:cubicBezTo>
                    <a:pt x="105000" y="2307"/>
                    <a:pt x="100000" y="0"/>
                    <a:pt x="92857" y="0"/>
                  </a:cubicBezTo>
                  <a:cubicBezTo>
                    <a:pt x="80714" y="0"/>
                    <a:pt x="72857" y="6923"/>
                    <a:pt x="68571" y="20769"/>
                  </a:cubicBezTo>
                  <a:cubicBezTo>
                    <a:pt x="66428" y="18461"/>
                    <a:pt x="63571" y="13846"/>
                    <a:pt x="60000" y="13846"/>
                  </a:cubicBezTo>
                  <a:cubicBezTo>
                    <a:pt x="57142" y="13846"/>
                    <a:pt x="54285" y="16153"/>
                    <a:pt x="52142" y="20769"/>
                  </a:cubicBezTo>
                  <a:cubicBezTo>
                    <a:pt x="47857" y="6923"/>
                    <a:pt x="40000" y="0"/>
                    <a:pt x="27857" y="0"/>
                  </a:cubicBezTo>
                  <a:cubicBezTo>
                    <a:pt x="20714" y="0"/>
                    <a:pt x="15714" y="2307"/>
                    <a:pt x="12142" y="9230"/>
                  </a:cubicBezTo>
                  <a:cubicBezTo>
                    <a:pt x="0" y="9230"/>
                    <a:pt x="0" y="9230"/>
                    <a:pt x="0" y="9230"/>
                  </a:cubicBezTo>
                  <a:cubicBezTo>
                    <a:pt x="0" y="36923"/>
                    <a:pt x="0" y="36923"/>
                    <a:pt x="0" y="36923"/>
                  </a:cubicBezTo>
                  <a:cubicBezTo>
                    <a:pt x="4285" y="41538"/>
                    <a:pt x="4285" y="41538"/>
                    <a:pt x="4285" y="41538"/>
                  </a:cubicBezTo>
                  <a:cubicBezTo>
                    <a:pt x="3571" y="46153"/>
                    <a:pt x="3571" y="50769"/>
                    <a:pt x="3571" y="55384"/>
                  </a:cubicBezTo>
                  <a:cubicBezTo>
                    <a:pt x="3571" y="96923"/>
                    <a:pt x="7857" y="120000"/>
                    <a:pt x="27857" y="120000"/>
                  </a:cubicBezTo>
                  <a:cubicBezTo>
                    <a:pt x="45000" y="120000"/>
                    <a:pt x="52142" y="103846"/>
                    <a:pt x="55000" y="57692"/>
                  </a:cubicBezTo>
                  <a:cubicBezTo>
                    <a:pt x="55714" y="50769"/>
                    <a:pt x="55714" y="46153"/>
                    <a:pt x="55000" y="41538"/>
                  </a:cubicBezTo>
                  <a:cubicBezTo>
                    <a:pt x="56428" y="39230"/>
                    <a:pt x="57857" y="36923"/>
                    <a:pt x="60000" y="36923"/>
                  </a:cubicBezTo>
                  <a:cubicBezTo>
                    <a:pt x="62857" y="36923"/>
                    <a:pt x="64285" y="39230"/>
                    <a:pt x="65714" y="41538"/>
                  </a:cubicBezTo>
                  <a:cubicBezTo>
                    <a:pt x="65000" y="46153"/>
                    <a:pt x="65000" y="50769"/>
                    <a:pt x="65714" y="57692"/>
                  </a:cubicBezTo>
                  <a:cubicBezTo>
                    <a:pt x="68571" y="103846"/>
                    <a:pt x="75714" y="120000"/>
                    <a:pt x="92857" y="120000"/>
                  </a:cubicBezTo>
                  <a:cubicBezTo>
                    <a:pt x="112857" y="120000"/>
                    <a:pt x="117142" y="96923"/>
                    <a:pt x="117142" y="55384"/>
                  </a:cubicBezTo>
                  <a:cubicBezTo>
                    <a:pt x="117142" y="50769"/>
                    <a:pt x="117142" y="46153"/>
                    <a:pt x="116428" y="41538"/>
                  </a:cubicBezTo>
                  <a:cubicBezTo>
                    <a:pt x="120000" y="36923"/>
                    <a:pt x="120000" y="36923"/>
                    <a:pt x="120000" y="36923"/>
                  </a:cubicBezTo>
                  <a:lnTo>
                    <a:pt x="120000" y="9230"/>
                  </a:lnTo>
                  <a:close/>
                  <a:moveTo>
                    <a:pt x="50714" y="55384"/>
                  </a:moveTo>
                  <a:cubicBezTo>
                    <a:pt x="48571" y="94615"/>
                    <a:pt x="43571" y="106153"/>
                    <a:pt x="27857" y="106153"/>
                  </a:cubicBezTo>
                  <a:cubicBezTo>
                    <a:pt x="9285" y="106153"/>
                    <a:pt x="7857" y="85384"/>
                    <a:pt x="7857" y="55384"/>
                  </a:cubicBezTo>
                  <a:cubicBezTo>
                    <a:pt x="7857" y="46153"/>
                    <a:pt x="7857" y="13846"/>
                    <a:pt x="27857" y="13846"/>
                  </a:cubicBezTo>
                  <a:cubicBezTo>
                    <a:pt x="42142" y="13846"/>
                    <a:pt x="47142" y="23076"/>
                    <a:pt x="49285" y="32307"/>
                  </a:cubicBezTo>
                  <a:cubicBezTo>
                    <a:pt x="50714" y="36923"/>
                    <a:pt x="51428" y="46153"/>
                    <a:pt x="50714" y="55384"/>
                  </a:cubicBezTo>
                  <a:close/>
                  <a:moveTo>
                    <a:pt x="92857" y="106153"/>
                  </a:moveTo>
                  <a:cubicBezTo>
                    <a:pt x="77142" y="106153"/>
                    <a:pt x="72142" y="94615"/>
                    <a:pt x="70000" y="55384"/>
                  </a:cubicBezTo>
                  <a:cubicBezTo>
                    <a:pt x="69285" y="46153"/>
                    <a:pt x="70000" y="36923"/>
                    <a:pt x="71428" y="32307"/>
                  </a:cubicBezTo>
                  <a:cubicBezTo>
                    <a:pt x="73571" y="23076"/>
                    <a:pt x="78571" y="13846"/>
                    <a:pt x="92857" y="13846"/>
                  </a:cubicBezTo>
                  <a:cubicBezTo>
                    <a:pt x="112857" y="13846"/>
                    <a:pt x="112857" y="46153"/>
                    <a:pt x="112857" y="55384"/>
                  </a:cubicBezTo>
                  <a:cubicBezTo>
                    <a:pt x="112857" y="85384"/>
                    <a:pt x="111428" y="106153"/>
                    <a:pt x="92857" y="106153"/>
                  </a:cubicBezTo>
                  <a:close/>
                </a:path>
              </a:pathLst>
            </a:custGeom>
            <a:solidFill>
              <a:srgbClr val="4341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grpSp>
        <p:nvGrpSpPr>
          <p:cNvPr id="702" name="Shape 702"/>
          <p:cNvGrpSpPr/>
          <p:nvPr/>
        </p:nvGrpSpPr>
        <p:grpSpPr>
          <a:xfrm>
            <a:off x="7126833" y="4158325"/>
            <a:ext cx="1576805" cy="2886066"/>
            <a:chOff x="536" y="607"/>
            <a:chExt cx="1108" cy="2028"/>
          </a:xfrm>
        </p:grpSpPr>
        <p:sp>
          <p:nvSpPr>
            <p:cNvPr id="703" name="Shape 703"/>
            <p:cNvSpPr/>
            <p:nvPr/>
          </p:nvSpPr>
          <p:spPr>
            <a:xfrm>
              <a:off x="956" y="1305"/>
              <a:ext cx="268" cy="448"/>
            </a:xfrm>
            <a:custGeom>
              <a:avLst/>
              <a:gdLst/>
              <a:ahLst/>
              <a:cxnLst/>
              <a:rect l="0" t="0" r="0" b="0"/>
              <a:pathLst>
                <a:path w="120000" h="120000" extrusionOk="0">
                  <a:moveTo>
                    <a:pt x="120000" y="31536"/>
                  </a:moveTo>
                  <a:lnTo>
                    <a:pt x="106567" y="28062"/>
                  </a:lnTo>
                  <a:lnTo>
                    <a:pt x="106567" y="0"/>
                  </a:lnTo>
                  <a:lnTo>
                    <a:pt x="14328" y="0"/>
                  </a:lnTo>
                  <a:lnTo>
                    <a:pt x="14328" y="28062"/>
                  </a:lnTo>
                  <a:lnTo>
                    <a:pt x="0" y="30734"/>
                  </a:lnTo>
                  <a:lnTo>
                    <a:pt x="3582" y="108775"/>
                  </a:lnTo>
                  <a:lnTo>
                    <a:pt x="14328" y="108775"/>
                  </a:lnTo>
                  <a:lnTo>
                    <a:pt x="14328" y="120000"/>
                  </a:lnTo>
                  <a:lnTo>
                    <a:pt x="106567" y="120000"/>
                  </a:lnTo>
                  <a:lnTo>
                    <a:pt x="106567" y="108775"/>
                  </a:lnTo>
                  <a:lnTo>
                    <a:pt x="117313" y="108775"/>
                  </a:lnTo>
                  <a:lnTo>
                    <a:pt x="120000" y="31536"/>
                  </a:lnTo>
                  <a:close/>
                </a:path>
              </a:pathLst>
            </a:custGeom>
            <a:solidFill>
              <a:srgbClr val="F1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04" name="Shape 704"/>
            <p:cNvSpPr/>
            <p:nvPr/>
          </p:nvSpPr>
          <p:spPr>
            <a:xfrm>
              <a:off x="988" y="1323"/>
              <a:ext cx="206" cy="74"/>
            </a:xfrm>
            <a:custGeom>
              <a:avLst/>
              <a:gdLst/>
              <a:ahLst/>
              <a:cxnLst/>
              <a:rect l="0" t="0" r="0" b="0"/>
              <a:pathLst>
                <a:path w="120000" h="120000" extrusionOk="0">
                  <a:moveTo>
                    <a:pt x="120000" y="0"/>
                  </a:moveTo>
                  <a:cubicBezTo>
                    <a:pt x="99740" y="38571"/>
                    <a:pt x="77922" y="64285"/>
                    <a:pt x="59220" y="64285"/>
                  </a:cubicBezTo>
                  <a:cubicBezTo>
                    <a:pt x="42077" y="64285"/>
                    <a:pt x="21818" y="38571"/>
                    <a:pt x="0" y="0"/>
                  </a:cubicBezTo>
                  <a:cubicBezTo>
                    <a:pt x="0" y="64285"/>
                    <a:pt x="0" y="64285"/>
                    <a:pt x="0" y="64285"/>
                  </a:cubicBezTo>
                  <a:cubicBezTo>
                    <a:pt x="120000" y="119999"/>
                    <a:pt x="120000" y="119999"/>
                    <a:pt x="120000" y="119999"/>
                  </a:cubicBezTo>
                  <a:cubicBezTo>
                    <a:pt x="120000" y="0"/>
                    <a:pt x="120000" y="0"/>
                    <a:pt x="120000" y="0"/>
                  </a:cubicBezTo>
                </a:path>
              </a:pathLst>
            </a:custGeom>
            <a:solidFill>
              <a:srgbClr val="D77E4B"/>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05" name="Shape 705"/>
            <p:cNvSpPr/>
            <p:nvPr/>
          </p:nvSpPr>
          <p:spPr>
            <a:xfrm>
              <a:off x="773" y="2446"/>
              <a:ext cx="641" cy="99"/>
            </a:xfrm>
            <a:prstGeom prst="rect">
              <a:avLst/>
            </a:prstGeom>
            <a:solidFill>
              <a:srgbClr val="221F1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06" name="Shape 706"/>
            <p:cNvSpPr/>
            <p:nvPr/>
          </p:nvSpPr>
          <p:spPr>
            <a:xfrm>
              <a:off x="1025" y="2430"/>
              <a:ext cx="134" cy="99"/>
            </a:xfrm>
            <a:custGeom>
              <a:avLst/>
              <a:gdLst/>
              <a:ahLst/>
              <a:cxnLst/>
              <a:rect l="0" t="0" r="0" b="0"/>
              <a:pathLst>
                <a:path w="120000" h="120000" extrusionOk="0">
                  <a:moveTo>
                    <a:pt x="86400" y="120000"/>
                  </a:moveTo>
                  <a:cubicBezTo>
                    <a:pt x="36000" y="120000"/>
                    <a:pt x="36000" y="120000"/>
                    <a:pt x="36000" y="120000"/>
                  </a:cubicBezTo>
                  <a:cubicBezTo>
                    <a:pt x="16800" y="120000"/>
                    <a:pt x="0" y="97297"/>
                    <a:pt x="0" y="74594"/>
                  </a:cubicBezTo>
                  <a:cubicBezTo>
                    <a:pt x="0" y="42162"/>
                    <a:pt x="0" y="42162"/>
                    <a:pt x="0" y="42162"/>
                  </a:cubicBezTo>
                  <a:cubicBezTo>
                    <a:pt x="0" y="19459"/>
                    <a:pt x="16800" y="0"/>
                    <a:pt x="36000" y="0"/>
                  </a:cubicBezTo>
                  <a:cubicBezTo>
                    <a:pt x="86400" y="0"/>
                    <a:pt x="86400" y="0"/>
                    <a:pt x="86400" y="0"/>
                  </a:cubicBezTo>
                  <a:cubicBezTo>
                    <a:pt x="103200" y="0"/>
                    <a:pt x="120000" y="19459"/>
                    <a:pt x="120000" y="42162"/>
                  </a:cubicBezTo>
                  <a:cubicBezTo>
                    <a:pt x="120000" y="74594"/>
                    <a:pt x="120000" y="74594"/>
                    <a:pt x="120000" y="74594"/>
                  </a:cubicBezTo>
                  <a:cubicBezTo>
                    <a:pt x="120000" y="97297"/>
                    <a:pt x="103200" y="120000"/>
                    <a:pt x="86400" y="120000"/>
                  </a:cubicBezTo>
                  <a:close/>
                  <a:moveTo>
                    <a:pt x="36000" y="19459"/>
                  </a:moveTo>
                  <a:cubicBezTo>
                    <a:pt x="26400" y="19459"/>
                    <a:pt x="19200" y="29189"/>
                    <a:pt x="19200" y="42162"/>
                  </a:cubicBezTo>
                  <a:cubicBezTo>
                    <a:pt x="19200" y="74594"/>
                    <a:pt x="19200" y="74594"/>
                    <a:pt x="19200" y="74594"/>
                  </a:cubicBezTo>
                  <a:cubicBezTo>
                    <a:pt x="19200" y="87567"/>
                    <a:pt x="26400" y="97297"/>
                    <a:pt x="36000" y="97297"/>
                  </a:cubicBezTo>
                  <a:cubicBezTo>
                    <a:pt x="86400" y="97297"/>
                    <a:pt x="86400" y="97297"/>
                    <a:pt x="86400" y="97297"/>
                  </a:cubicBezTo>
                  <a:cubicBezTo>
                    <a:pt x="93600" y="97297"/>
                    <a:pt x="100800" y="87567"/>
                    <a:pt x="100800" y="74594"/>
                  </a:cubicBezTo>
                  <a:cubicBezTo>
                    <a:pt x="100800" y="42162"/>
                    <a:pt x="100800" y="42162"/>
                    <a:pt x="100800" y="42162"/>
                  </a:cubicBezTo>
                  <a:cubicBezTo>
                    <a:pt x="100800" y="29189"/>
                    <a:pt x="93600" y="19459"/>
                    <a:pt x="86400" y="19459"/>
                  </a:cubicBezTo>
                  <a:lnTo>
                    <a:pt x="36000" y="19459"/>
                  </a:lnTo>
                  <a:close/>
                </a:path>
              </a:pathLst>
            </a:custGeom>
            <a:solidFill>
              <a:srgbClr val="44414D"/>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07" name="Shape 707"/>
            <p:cNvSpPr/>
            <p:nvPr/>
          </p:nvSpPr>
          <p:spPr>
            <a:xfrm>
              <a:off x="598" y="1419"/>
              <a:ext cx="979" cy="1028"/>
            </a:xfrm>
            <a:custGeom>
              <a:avLst/>
              <a:gdLst/>
              <a:ahLst/>
              <a:cxnLst/>
              <a:rect l="0" t="0" r="0" b="0"/>
              <a:pathLst>
                <a:path w="120000" h="120000" extrusionOk="0">
                  <a:moveTo>
                    <a:pt x="114410" y="18389"/>
                  </a:moveTo>
                  <a:cubicBezTo>
                    <a:pt x="109479" y="8727"/>
                    <a:pt x="96328" y="6545"/>
                    <a:pt x="77589" y="623"/>
                  </a:cubicBezTo>
                  <a:cubicBezTo>
                    <a:pt x="76931" y="311"/>
                    <a:pt x="76273" y="0"/>
                    <a:pt x="75616" y="0"/>
                  </a:cubicBezTo>
                  <a:cubicBezTo>
                    <a:pt x="74630" y="6545"/>
                    <a:pt x="71013" y="14961"/>
                    <a:pt x="60164" y="15896"/>
                  </a:cubicBezTo>
                  <a:cubicBezTo>
                    <a:pt x="49315" y="14961"/>
                    <a:pt x="46027" y="6545"/>
                    <a:pt x="44712" y="0"/>
                  </a:cubicBezTo>
                  <a:cubicBezTo>
                    <a:pt x="43726" y="0"/>
                    <a:pt x="43068" y="311"/>
                    <a:pt x="42410" y="623"/>
                  </a:cubicBezTo>
                  <a:cubicBezTo>
                    <a:pt x="23671" y="6545"/>
                    <a:pt x="10849" y="8727"/>
                    <a:pt x="6246" y="18389"/>
                  </a:cubicBezTo>
                  <a:cubicBezTo>
                    <a:pt x="0" y="30545"/>
                    <a:pt x="17095" y="43324"/>
                    <a:pt x="17095" y="43324"/>
                  </a:cubicBezTo>
                  <a:cubicBezTo>
                    <a:pt x="17095" y="43324"/>
                    <a:pt x="18410" y="120000"/>
                    <a:pt x="21041" y="120000"/>
                  </a:cubicBezTo>
                  <a:cubicBezTo>
                    <a:pt x="60164" y="120000"/>
                    <a:pt x="60164" y="120000"/>
                    <a:pt x="60164" y="120000"/>
                  </a:cubicBezTo>
                  <a:cubicBezTo>
                    <a:pt x="99287" y="120000"/>
                    <a:pt x="99287" y="120000"/>
                    <a:pt x="99287" y="120000"/>
                  </a:cubicBezTo>
                  <a:cubicBezTo>
                    <a:pt x="101589" y="120000"/>
                    <a:pt x="103561" y="43324"/>
                    <a:pt x="103561" y="43324"/>
                  </a:cubicBezTo>
                  <a:cubicBezTo>
                    <a:pt x="103561" y="43324"/>
                    <a:pt x="119999" y="30545"/>
                    <a:pt x="114410" y="18389"/>
                  </a:cubicBezTo>
                </a:path>
              </a:pathLst>
            </a:custGeom>
            <a:solidFill>
              <a:srgbClr val="8EC7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08" name="Shape 708"/>
            <p:cNvSpPr/>
            <p:nvPr/>
          </p:nvSpPr>
          <p:spPr>
            <a:xfrm>
              <a:off x="905" y="1402"/>
              <a:ext cx="371" cy="163"/>
            </a:xfrm>
            <a:custGeom>
              <a:avLst/>
              <a:gdLst/>
              <a:ahLst/>
              <a:cxnLst/>
              <a:rect l="0" t="0" r="0" b="0"/>
              <a:pathLst>
                <a:path w="120000" h="120000" extrusionOk="0">
                  <a:moveTo>
                    <a:pt x="59677" y="70674"/>
                  </a:moveTo>
                  <a:lnTo>
                    <a:pt x="38709" y="120000"/>
                  </a:lnTo>
                  <a:lnTo>
                    <a:pt x="0" y="27239"/>
                  </a:lnTo>
                  <a:lnTo>
                    <a:pt x="26774" y="0"/>
                  </a:lnTo>
                  <a:lnTo>
                    <a:pt x="34516" y="15460"/>
                  </a:lnTo>
                  <a:lnTo>
                    <a:pt x="59677" y="70674"/>
                  </a:lnTo>
                  <a:close/>
                  <a:moveTo>
                    <a:pt x="59677" y="70674"/>
                  </a:moveTo>
                  <a:lnTo>
                    <a:pt x="80322" y="120000"/>
                  </a:lnTo>
                  <a:lnTo>
                    <a:pt x="120000" y="27239"/>
                  </a:lnTo>
                  <a:lnTo>
                    <a:pt x="94193" y="0"/>
                  </a:lnTo>
                  <a:lnTo>
                    <a:pt x="85483" y="15460"/>
                  </a:lnTo>
                  <a:lnTo>
                    <a:pt x="59677" y="70674"/>
                  </a:ln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09" name="Shape 709"/>
            <p:cNvSpPr/>
            <p:nvPr/>
          </p:nvSpPr>
          <p:spPr>
            <a:xfrm>
              <a:off x="1035" y="1497"/>
              <a:ext cx="107" cy="934"/>
            </a:xfrm>
            <a:custGeom>
              <a:avLst/>
              <a:gdLst/>
              <a:ahLst/>
              <a:cxnLst/>
              <a:rect l="0" t="0" r="0" b="0"/>
              <a:pathLst>
                <a:path w="120000" h="120000" extrusionOk="0">
                  <a:moveTo>
                    <a:pt x="120000" y="5133"/>
                  </a:moveTo>
                  <a:lnTo>
                    <a:pt x="96448" y="9882"/>
                  </a:lnTo>
                  <a:lnTo>
                    <a:pt x="30280" y="9882"/>
                  </a:lnTo>
                  <a:lnTo>
                    <a:pt x="5607" y="5133"/>
                  </a:lnTo>
                  <a:lnTo>
                    <a:pt x="60560" y="0"/>
                  </a:lnTo>
                  <a:lnTo>
                    <a:pt x="120000" y="5133"/>
                  </a:lnTo>
                  <a:close/>
                  <a:moveTo>
                    <a:pt x="96448" y="10909"/>
                  </a:moveTo>
                  <a:lnTo>
                    <a:pt x="96448" y="10909"/>
                  </a:lnTo>
                  <a:lnTo>
                    <a:pt x="30280" y="10909"/>
                  </a:lnTo>
                  <a:lnTo>
                    <a:pt x="0" y="112171"/>
                  </a:lnTo>
                  <a:lnTo>
                    <a:pt x="60560" y="120000"/>
                  </a:lnTo>
                  <a:lnTo>
                    <a:pt x="120000" y="112171"/>
                  </a:lnTo>
                  <a:lnTo>
                    <a:pt x="96448" y="10909"/>
                  </a:lnTo>
                  <a:close/>
                </a:path>
              </a:pathLst>
            </a:custGeom>
            <a:solidFill>
              <a:srgbClr val="6A98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10" name="Shape 710"/>
            <p:cNvSpPr/>
            <p:nvPr/>
          </p:nvSpPr>
          <p:spPr>
            <a:xfrm>
              <a:off x="810" y="1673"/>
              <a:ext cx="576" cy="455"/>
            </a:xfrm>
            <a:custGeom>
              <a:avLst/>
              <a:gdLst/>
              <a:ahLst/>
              <a:cxnLst/>
              <a:rect l="0" t="0" r="0" b="0"/>
              <a:pathLst>
                <a:path w="120000" h="120000" extrusionOk="0">
                  <a:moveTo>
                    <a:pt x="117767" y="61411"/>
                  </a:moveTo>
                  <a:cubicBezTo>
                    <a:pt x="114418" y="106588"/>
                    <a:pt x="114418" y="106588"/>
                    <a:pt x="114418" y="106588"/>
                  </a:cubicBezTo>
                  <a:cubicBezTo>
                    <a:pt x="114418" y="111529"/>
                    <a:pt x="112744" y="116470"/>
                    <a:pt x="109395" y="119294"/>
                  </a:cubicBezTo>
                  <a:cubicBezTo>
                    <a:pt x="109395" y="119294"/>
                    <a:pt x="109395" y="119294"/>
                    <a:pt x="109395" y="120000"/>
                  </a:cubicBezTo>
                  <a:cubicBezTo>
                    <a:pt x="112744" y="117176"/>
                    <a:pt x="114418" y="111529"/>
                    <a:pt x="114418" y="106588"/>
                  </a:cubicBezTo>
                  <a:cubicBezTo>
                    <a:pt x="117767" y="61411"/>
                    <a:pt x="117767" y="61411"/>
                    <a:pt x="117767" y="61411"/>
                  </a:cubicBezTo>
                  <a:moveTo>
                    <a:pt x="51906" y="0"/>
                  </a:moveTo>
                  <a:cubicBezTo>
                    <a:pt x="10604" y="0"/>
                    <a:pt x="10604" y="0"/>
                    <a:pt x="10604" y="0"/>
                  </a:cubicBezTo>
                  <a:cubicBezTo>
                    <a:pt x="6139" y="0"/>
                    <a:pt x="2790" y="3529"/>
                    <a:pt x="0" y="7058"/>
                  </a:cubicBezTo>
                  <a:cubicBezTo>
                    <a:pt x="2790" y="3529"/>
                    <a:pt x="6139" y="0"/>
                    <a:pt x="11162" y="0"/>
                  </a:cubicBezTo>
                  <a:cubicBezTo>
                    <a:pt x="51906" y="0"/>
                    <a:pt x="51906" y="0"/>
                    <a:pt x="51906" y="0"/>
                  </a:cubicBezTo>
                  <a:moveTo>
                    <a:pt x="108279" y="0"/>
                  </a:moveTo>
                  <a:cubicBezTo>
                    <a:pt x="65302" y="0"/>
                    <a:pt x="65302" y="0"/>
                    <a:pt x="65302" y="0"/>
                  </a:cubicBezTo>
                  <a:cubicBezTo>
                    <a:pt x="107162" y="0"/>
                    <a:pt x="107162" y="0"/>
                    <a:pt x="107162" y="0"/>
                  </a:cubicBezTo>
                  <a:cubicBezTo>
                    <a:pt x="114418" y="0"/>
                    <a:pt x="120000" y="7058"/>
                    <a:pt x="120000" y="16235"/>
                  </a:cubicBezTo>
                  <a:cubicBezTo>
                    <a:pt x="120000" y="7058"/>
                    <a:pt x="114418" y="0"/>
                    <a:pt x="108279" y="0"/>
                  </a:cubicBezTo>
                </a:path>
              </a:pathLst>
            </a:custGeom>
            <a:solidFill>
              <a:srgbClr val="B4B5B6"/>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11" name="Shape 711"/>
            <p:cNvSpPr/>
            <p:nvPr/>
          </p:nvSpPr>
          <p:spPr>
            <a:xfrm>
              <a:off x="598" y="2436"/>
              <a:ext cx="169" cy="200"/>
            </a:xfrm>
            <a:custGeom>
              <a:avLst/>
              <a:gdLst/>
              <a:ahLst/>
              <a:cxnLst/>
              <a:rect l="0" t="0" r="0" b="0"/>
              <a:pathLst>
                <a:path w="120000" h="120000" extrusionOk="0">
                  <a:moveTo>
                    <a:pt x="1904" y="92800"/>
                  </a:moveTo>
                  <a:cubicBezTo>
                    <a:pt x="1904" y="92800"/>
                    <a:pt x="1904" y="65600"/>
                    <a:pt x="1904" y="44800"/>
                  </a:cubicBezTo>
                  <a:cubicBezTo>
                    <a:pt x="0" y="38400"/>
                    <a:pt x="0" y="33600"/>
                    <a:pt x="1904" y="28800"/>
                  </a:cubicBezTo>
                  <a:cubicBezTo>
                    <a:pt x="1904" y="22400"/>
                    <a:pt x="1904" y="19200"/>
                    <a:pt x="1904" y="12800"/>
                  </a:cubicBezTo>
                  <a:cubicBezTo>
                    <a:pt x="3809" y="4800"/>
                    <a:pt x="3809" y="0"/>
                    <a:pt x="3809" y="0"/>
                  </a:cubicBezTo>
                  <a:cubicBezTo>
                    <a:pt x="3809" y="0"/>
                    <a:pt x="3809" y="0"/>
                    <a:pt x="93333" y="6400"/>
                  </a:cubicBezTo>
                  <a:cubicBezTo>
                    <a:pt x="93333" y="6400"/>
                    <a:pt x="95238" y="17600"/>
                    <a:pt x="100952" y="24000"/>
                  </a:cubicBezTo>
                  <a:cubicBezTo>
                    <a:pt x="106666" y="35200"/>
                    <a:pt x="118095" y="48000"/>
                    <a:pt x="120000" y="62400"/>
                  </a:cubicBezTo>
                  <a:cubicBezTo>
                    <a:pt x="120000" y="65600"/>
                    <a:pt x="112380" y="70400"/>
                    <a:pt x="104761" y="72000"/>
                  </a:cubicBezTo>
                  <a:cubicBezTo>
                    <a:pt x="99047" y="70400"/>
                    <a:pt x="95238" y="68800"/>
                    <a:pt x="91428" y="67200"/>
                  </a:cubicBezTo>
                  <a:cubicBezTo>
                    <a:pt x="93333" y="78400"/>
                    <a:pt x="93333" y="86400"/>
                    <a:pt x="93333" y="86400"/>
                  </a:cubicBezTo>
                  <a:cubicBezTo>
                    <a:pt x="95238" y="100800"/>
                    <a:pt x="76190" y="115200"/>
                    <a:pt x="51428" y="116800"/>
                  </a:cubicBezTo>
                  <a:cubicBezTo>
                    <a:pt x="26666" y="120000"/>
                    <a:pt x="5714" y="107200"/>
                    <a:pt x="1904" y="92800"/>
                  </a:cubicBezTo>
                  <a:close/>
                </a:path>
              </a:pathLst>
            </a:custGeom>
            <a:solidFill>
              <a:srgbClr val="F1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12" name="Shape 712"/>
            <p:cNvSpPr/>
            <p:nvPr/>
          </p:nvSpPr>
          <p:spPr>
            <a:xfrm>
              <a:off x="536" y="1527"/>
              <a:ext cx="251" cy="957"/>
            </a:xfrm>
            <a:custGeom>
              <a:avLst/>
              <a:gdLst/>
              <a:ahLst/>
              <a:cxnLst/>
              <a:rect l="0" t="0" r="0" b="0"/>
              <a:pathLst>
                <a:path w="120000" h="120000" extrusionOk="0">
                  <a:moveTo>
                    <a:pt x="6382" y="50949"/>
                  </a:moveTo>
                  <a:cubicBezTo>
                    <a:pt x="12765" y="30167"/>
                    <a:pt x="29361" y="10055"/>
                    <a:pt x="72765" y="0"/>
                  </a:cubicBezTo>
                  <a:cubicBezTo>
                    <a:pt x="120000" y="27486"/>
                    <a:pt x="120000" y="27486"/>
                    <a:pt x="120000" y="27486"/>
                  </a:cubicBezTo>
                  <a:cubicBezTo>
                    <a:pt x="80425" y="36536"/>
                    <a:pt x="85531" y="44916"/>
                    <a:pt x="80425" y="54972"/>
                  </a:cubicBezTo>
                  <a:cubicBezTo>
                    <a:pt x="75319" y="65027"/>
                    <a:pt x="74042" y="98882"/>
                    <a:pt x="99574" y="112625"/>
                  </a:cubicBezTo>
                  <a:cubicBezTo>
                    <a:pt x="104680" y="115977"/>
                    <a:pt x="88085" y="115307"/>
                    <a:pt x="68936" y="117653"/>
                  </a:cubicBezTo>
                  <a:cubicBezTo>
                    <a:pt x="53617" y="119329"/>
                    <a:pt x="29361" y="120000"/>
                    <a:pt x="24255" y="117988"/>
                  </a:cubicBezTo>
                  <a:cubicBezTo>
                    <a:pt x="19148" y="115642"/>
                    <a:pt x="0" y="70391"/>
                    <a:pt x="6382" y="50949"/>
                  </a:cubicBezTo>
                  <a:close/>
                </a:path>
              </a:pathLst>
            </a:custGeom>
            <a:solidFill>
              <a:srgbClr val="8EC7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13" name="Shape 713"/>
            <p:cNvSpPr/>
            <p:nvPr/>
          </p:nvSpPr>
          <p:spPr>
            <a:xfrm>
              <a:off x="1417" y="2430"/>
              <a:ext cx="166" cy="200"/>
            </a:xfrm>
            <a:custGeom>
              <a:avLst/>
              <a:gdLst/>
              <a:ahLst/>
              <a:cxnLst/>
              <a:rect l="0" t="0" r="0" b="0"/>
              <a:pathLst>
                <a:path w="120000" h="120000" extrusionOk="0">
                  <a:moveTo>
                    <a:pt x="69677" y="118400"/>
                  </a:moveTo>
                  <a:cubicBezTo>
                    <a:pt x="44516" y="116800"/>
                    <a:pt x="25161" y="102400"/>
                    <a:pt x="25161" y="88000"/>
                  </a:cubicBezTo>
                  <a:cubicBezTo>
                    <a:pt x="25161" y="88000"/>
                    <a:pt x="27096" y="80000"/>
                    <a:pt x="27096" y="68800"/>
                  </a:cubicBezTo>
                  <a:cubicBezTo>
                    <a:pt x="23225" y="70400"/>
                    <a:pt x="19354" y="72000"/>
                    <a:pt x="13548" y="73600"/>
                  </a:cubicBezTo>
                  <a:cubicBezTo>
                    <a:pt x="5806" y="72000"/>
                    <a:pt x="0" y="67200"/>
                    <a:pt x="0" y="64000"/>
                  </a:cubicBezTo>
                  <a:cubicBezTo>
                    <a:pt x="0" y="49600"/>
                    <a:pt x="11612" y="36800"/>
                    <a:pt x="19354" y="25600"/>
                  </a:cubicBezTo>
                  <a:cubicBezTo>
                    <a:pt x="23225" y="19200"/>
                    <a:pt x="25161" y="8000"/>
                    <a:pt x="25161" y="8000"/>
                  </a:cubicBezTo>
                  <a:cubicBezTo>
                    <a:pt x="116129" y="0"/>
                    <a:pt x="116129" y="0"/>
                    <a:pt x="116129" y="0"/>
                  </a:cubicBezTo>
                  <a:cubicBezTo>
                    <a:pt x="116129" y="0"/>
                    <a:pt x="116129" y="6400"/>
                    <a:pt x="118064" y="14400"/>
                  </a:cubicBezTo>
                  <a:cubicBezTo>
                    <a:pt x="118064" y="19200"/>
                    <a:pt x="118064" y="22400"/>
                    <a:pt x="120000" y="30400"/>
                  </a:cubicBezTo>
                  <a:cubicBezTo>
                    <a:pt x="120000" y="35200"/>
                    <a:pt x="120000" y="40000"/>
                    <a:pt x="118064" y="44800"/>
                  </a:cubicBezTo>
                  <a:cubicBezTo>
                    <a:pt x="118064" y="65600"/>
                    <a:pt x="118064" y="92800"/>
                    <a:pt x="118064" y="92800"/>
                  </a:cubicBezTo>
                  <a:cubicBezTo>
                    <a:pt x="116129" y="108800"/>
                    <a:pt x="94838" y="120000"/>
                    <a:pt x="69677" y="118400"/>
                  </a:cubicBezTo>
                  <a:close/>
                </a:path>
              </a:pathLst>
            </a:custGeom>
            <a:solidFill>
              <a:srgbClr val="F1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14" name="Shape 714"/>
            <p:cNvSpPr/>
            <p:nvPr/>
          </p:nvSpPr>
          <p:spPr>
            <a:xfrm>
              <a:off x="1386" y="1525"/>
              <a:ext cx="258" cy="955"/>
            </a:xfrm>
            <a:custGeom>
              <a:avLst/>
              <a:gdLst/>
              <a:ahLst/>
              <a:cxnLst/>
              <a:rect l="0" t="0" r="0" b="0"/>
              <a:pathLst>
                <a:path w="120000" h="120000" extrusionOk="0">
                  <a:moveTo>
                    <a:pt x="96250" y="117653"/>
                  </a:moveTo>
                  <a:cubicBezTo>
                    <a:pt x="91250" y="120000"/>
                    <a:pt x="67500" y="119329"/>
                    <a:pt x="52500" y="117653"/>
                  </a:cubicBezTo>
                  <a:cubicBezTo>
                    <a:pt x="33750" y="115307"/>
                    <a:pt x="17500" y="115977"/>
                    <a:pt x="22500" y="112625"/>
                  </a:cubicBezTo>
                  <a:cubicBezTo>
                    <a:pt x="46250" y="98882"/>
                    <a:pt x="45000" y="65027"/>
                    <a:pt x="38750" y="54972"/>
                  </a:cubicBezTo>
                  <a:cubicBezTo>
                    <a:pt x="33750" y="44916"/>
                    <a:pt x="38750" y="36536"/>
                    <a:pt x="0" y="27486"/>
                  </a:cubicBezTo>
                  <a:cubicBezTo>
                    <a:pt x="0" y="27486"/>
                    <a:pt x="0" y="27486"/>
                    <a:pt x="46250" y="0"/>
                  </a:cubicBezTo>
                  <a:cubicBezTo>
                    <a:pt x="88750" y="10055"/>
                    <a:pt x="105000" y="30167"/>
                    <a:pt x="112500" y="50614"/>
                  </a:cubicBezTo>
                  <a:cubicBezTo>
                    <a:pt x="120000" y="70391"/>
                    <a:pt x="101250" y="115642"/>
                    <a:pt x="96250" y="117653"/>
                  </a:cubicBezTo>
                  <a:close/>
                </a:path>
              </a:pathLst>
            </a:custGeom>
            <a:solidFill>
              <a:srgbClr val="8EC73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15" name="Shape 715"/>
            <p:cNvSpPr/>
            <p:nvPr/>
          </p:nvSpPr>
          <p:spPr>
            <a:xfrm>
              <a:off x="821" y="715"/>
              <a:ext cx="518" cy="648"/>
            </a:xfrm>
            <a:custGeom>
              <a:avLst/>
              <a:gdLst/>
              <a:ahLst/>
              <a:cxnLst/>
              <a:rect l="0" t="0" r="0" b="0"/>
              <a:pathLst>
                <a:path w="120000" h="120000" extrusionOk="0">
                  <a:moveTo>
                    <a:pt x="113160" y="55802"/>
                  </a:moveTo>
                  <a:cubicBezTo>
                    <a:pt x="114404" y="39506"/>
                    <a:pt x="114404" y="39506"/>
                    <a:pt x="114404" y="39506"/>
                  </a:cubicBezTo>
                  <a:cubicBezTo>
                    <a:pt x="114404" y="17283"/>
                    <a:pt x="88290" y="0"/>
                    <a:pt x="60310" y="0"/>
                  </a:cubicBezTo>
                  <a:cubicBezTo>
                    <a:pt x="32953" y="0"/>
                    <a:pt x="6217" y="17283"/>
                    <a:pt x="6217" y="39506"/>
                  </a:cubicBezTo>
                  <a:cubicBezTo>
                    <a:pt x="8082" y="55802"/>
                    <a:pt x="8082" y="55802"/>
                    <a:pt x="8082" y="55802"/>
                  </a:cubicBezTo>
                  <a:cubicBezTo>
                    <a:pt x="6217" y="56296"/>
                    <a:pt x="4352" y="56790"/>
                    <a:pt x="3108" y="57283"/>
                  </a:cubicBezTo>
                  <a:cubicBezTo>
                    <a:pt x="1243" y="58765"/>
                    <a:pt x="0" y="61234"/>
                    <a:pt x="0" y="63703"/>
                  </a:cubicBezTo>
                  <a:cubicBezTo>
                    <a:pt x="0" y="71604"/>
                    <a:pt x="0" y="71604"/>
                    <a:pt x="0" y="71604"/>
                  </a:cubicBezTo>
                  <a:cubicBezTo>
                    <a:pt x="0" y="76543"/>
                    <a:pt x="4352" y="79506"/>
                    <a:pt x="9948" y="79506"/>
                  </a:cubicBezTo>
                  <a:cubicBezTo>
                    <a:pt x="9948" y="100740"/>
                    <a:pt x="41658" y="120000"/>
                    <a:pt x="60310" y="120000"/>
                  </a:cubicBezTo>
                  <a:cubicBezTo>
                    <a:pt x="78963" y="120000"/>
                    <a:pt x="110051" y="100740"/>
                    <a:pt x="110051" y="79506"/>
                  </a:cubicBezTo>
                  <a:cubicBezTo>
                    <a:pt x="115647" y="79506"/>
                    <a:pt x="120000" y="76543"/>
                    <a:pt x="120000" y="71604"/>
                  </a:cubicBezTo>
                  <a:cubicBezTo>
                    <a:pt x="120000" y="63703"/>
                    <a:pt x="120000" y="63703"/>
                    <a:pt x="120000" y="63703"/>
                  </a:cubicBezTo>
                  <a:cubicBezTo>
                    <a:pt x="120000" y="60246"/>
                    <a:pt x="116891" y="56790"/>
                    <a:pt x="113160" y="55802"/>
                  </a:cubicBezTo>
                </a:path>
              </a:pathLst>
            </a:custGeom>
            <a:solidFill>
              <a:srgbClr val="F1AE7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16" name="Shape 716"/>
            <p:cNvSpPr/>
            <p:nvPr/>
          </p:nvSpPr>
          <p:spPr>
            <a:xfrm>
              <a:off x="1298" y="1147"/>
              <a:ext cx="7" cy="43"/>
            </a:xfrm>
            <a:custGeom>
              <a:avLst/>
              <a:gdLst/>
              <a:ahLst/>
              <a:cxnLst/>
              <a:rect l="0" t="0" r="0" b="0"/>
              <a:pathLst>
                <a:path w="120000" h="120000" extrusionOk="0">
                  <a:moveTo>
                    <a:pt x="0" y="120000"/>
                  </a:moveTo>
                  <a:cubicBezTo>
                    <a:pt x="0" y="120000"/>
                    <a:pt x="0" y="120000"/>
                    <a:pt x="0" y="120000"/>
                  </a:cubicBezTo>
                  <a:moveTo>
                    <a:pt x="0" y="112500"/>
                  </a:moveTo>
                  <a:cubicBezTo>
                    <a:pt x="0" y="112500"/>
                    <a:pt x="0" y="112500"/>
                    <a:pt x="0" y="112500"/>
                  </a:cubicBezTo>
                  <a:moveTo>
                    <a:pt x="0" y="112500"/>
                  </a:moveTo>
                  <a:cubicBezTo>
                    <a:pt x="0" y="112500"/>
                    <a:pt x="0" y="112500"/>
                    <a:pt x="0" y="112500"/>
                  </a:cubicBezTo>
                  <a:moveTo>
                    <a:pt x="0" y="112500"/>
                  </a:moveTo>
                  <a:cubicBezTo>
                    <a:pt x="0" y="112500"/>
                    <a:pt x="0" y="112500"/>
                    <a:pt x="0" y="112500"/>
                  </a:cubicBezTo>
                  <a:moveTo>
                    <a:pt x="0" y="112500"/>
                  </a:moveTo>
                  <a:cubicBezTo>
                    <a:pt x="0" y="112500"/>
                    <a:pt x="0" y="112500"/>
                    <a:pt x="0" y="112500"/>
                  </a:cubicBezTo>
                  <a:moveTo>
                    <a:pt x="0" y="112500"/>
                  </a:moveTo>
                  <a:cubicBezTo>
                    <a:pt x="0" y="112500"/>
                    <a:pt x="0" y="112500"/>
                    <a:pt x="0" y="112500"/>
                  </a:cubicBezTo>
                  <a:moveTo>
                    <a:pt x="0" y="112500"/>
                  </a:moveTo>
                  <a:cubicBezTo>
                    <a:pt x="0" y="112500"/>
                    <a:pt x="0" y="112500"/>
                    <a:pt x="0" y="112500"/>
                  </a:cubicBezTo>
                  <a:moveTo>
                    <a:pt x="0" y="105000"/>
                  </a:moveTo>
                  <a:cubicBezTo>
                    <a:pt x="0" y="112500"/>
                    <a:pt x="0" y="112500"/>
                    <a:pt x="0" y="112500"/>
                  </a:cubicBezTo>
                  <a:cubicBezTo>
                    <a:pt x="0" y="112500"/>
                    <a:pt x="0" y="112500"/>
                    <a:pt x="0" y="105000"/>
                  </a:cubicBezTo>
                  <a:moveTo>
                    <a:pt x="120000" y="15000"/>
                  </a:moveTo>
                  <a:cubicBezTo>
                    <a:pt x="120000" y="45000"/>
                    <a:pt x="80000" y="82500"/>
                    <a:pt x="0" y="105000"/>
                  </a:cubicBezTo>
                  <a:cubicBezTo>
                    <a:pt x="80000" y="82500"/>
                    <a:pt x="120000" y="45000"/>
                    <a:pt x="120000" y="15000"/>
                  </a:cubicBezTo>
                  <a:moveTo>
                    <a:pt x="120000" y="15000"/>
                  </a:moveTo>
                  <a:cubicBezTo>
                    <a:pt x="120000" y="15000"/>
                    <a:pt x="120000" y="15000"/>
                    <a:pt x="120000" y="15000"/>
                  </a:cubicBezTo>
                  <a:moveTo>
                    <a:pt x="120000" y="7500"/>
                  </a:moveTo>
                  <a:cubicBezTo>
                    <a:pt x="120000" y="7500"/>
                    <a:pt x="120000" y="7500"/>
                    <a:pt x="120000" y="7500"/>
                  </a:cubicBezTo>
                  <a:moveTo>
                    <a:pt x="120000" y="7500"/>
                  </a:moveTo>
                  <a:cubicBezTo>
                    <a:pt x="120000" y="7500"/>
                    <a:pt x="120000" y="7500"/>
                    <a:pt x="120000" y="7500"/>
                  </a:cubicBezTo>
                  <a:moveTo>
                    <a:pt x="120000" y="0"/>
                  </a:moveTo>
                  <a:cubicBezTo>
                    <a:pt x="120000" y="7500"/>
                    <a:pt x="120000" y="7500"/>
                    <a:pt x="120000" y="7500"/>
                  </a:cubicBezTo>
                  <a:cubicBezTo>
                    <a:pt x="120000" y="0"/>
                    <a:pt x="120000" y="0"/>
                    <a:pt x="120000" y="0"/>
                  </a:cubicBezTo>
                </a:path>
              </a:pathLst>
            </a:custGeom>
            <a:solidFill>
              <a:srgbClr val="F8D7C7"/>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17" name="Shape 717"/>
            <p:cNvSpPr/>
            <p:nvPr/>
          </p:nvSpPr>
          <p:spPr>
            <a:xfrm>
              <a:off x="1039" y="715"/>
              <a:ext cx="310" cy="648"/>
            </a:xfrm>
            <a:custGeom>
              <a:avLst/>
              <a:gdLst/>
              <a:ahLst/>
              <a:cxnLst/>
              <a:rect l="0" t="0" r="0" b="0"/>
              <a:pathLst>
                <a:path w="120000" h="120000" extrusionOk="0">
                  <a:moveTo>
                    <a:pt x="19655" y="0"/>
                  </a:moveTo>
                  <a:cubicBezTo>
                    <a:pt x="19655" y="0"/>
                    <a:pt x="19655" y="0"/>
                    <a:pt x="19655" y="0"/>
                  </a:cubicBezTo>
                  <a:cubicBezTo>
                    <a:pt x="19655" y="58765"/>
                    <a:pt x="19655" y="58765"/>
                    <a:pt x="19655" y="58765"/>
                  </a:cubicBezTo>
                  <a:cubicBezTo>
                    <a:pt x="7241" y="71111"/>
                    <a:pt x="0" y="88888"/>
                    <a:pt x="0" y="88888"/>
                  </a:cubicBezTo>
                  <a:cubicBezTo>
                    <a:pt x="19655" y="88888"/>
                    <a:pt x="19655" y="88888"/>
                    <a:pt x="19655" y="88888"/>
                  </a:cubicBezTo>
                  <a:cubicBezTo>
                    <a:pt x="19655" y="120000"/>
                    <a:pt x="19655" y="120000"/>
                    <a:pt x="19655" y="120000"/>
                  </a:cubicBezTo>
                  <a:cubicBezTo>
                    <a:pt x="47586" y="120000"/>
                    <a:pt x="90000" y="105185"/>
                    <a:pt x="101379" y="87901"/>
                  </a:cubicBezTo>
                  <a:cubicBezTo>
                    <a:pt x="101379" y="87901"/>
                    <a:pt x="101379" y="87901"/>
                    <a:pt x="101379" y="87407"/>
                  </a:cubicBezTo>
                  <a:cubicBezTo>
                    <a:pt x="101379" y="87407"/>
                    <a:pt x="101379" y="87407"/>
                    <a:pt x="101379" y="86913"/>
                  </a:cubicBezTo>
                  <a:cubicBezTo>
                    <a:pt x="102413" y="85432"/>
                    <a:pt x="103448" y="83456"/>
                    <a:pt x="103448" y="80987"/>
                  </a:cubicBezTo>
                  <a:cubicBezTo>
                    <a:pt x="103448" y="80987"/>
                    <a:pt x="103448" y="80987"/>
                    <a:pt x="103448" y="80493"/>
                  </a:cubicBezTo>
                  <a:cubicBezTo>
                    <a:pt x="103448" y="80000"/>
                    <a:pt x="103448" y="80000"/>
                    <a:pt x="103448" y="80000"/>
                  </a:cubicBezTo>
                  <a:cubicBezTo>
                    <a:pt x="103448" y="80000"/>
                    <a:pt x="103448" y="80000"/>
                    <a:pt x="103448" y="79506"/>
                  </a:cubicBezTo>
                  <a:cubicBezTo>
                    <a:pt x="111724" y="79506"/>
                    <a:pt x="120000" y="76543"/>
                    <a:pt x="120000" y="71604"/>
                  </a:cubicBezTo>
                  <a:cubicBezTo>
                    <a:pt x="120000" y="63703"/>
                    <a:pt x="120000" y="63703"/>
                    <a:pt x="120000" y="63703"/>
                  </a:cubicBezTo>
                  <a:cubicBezTo>
                    <a:pt x="120000" y="60246"/>
                    <a:pt x="114827" y="56790"/>
                    <a:pt x="107586" y="55802"/>
                  </a:cubicBezTo>
                  <a:cubicBezTo>
                    <a:pt x="109655" y="39506"/>
                    <a:pt x="109655" y="39506"/>
                    <a:pt x="109655" y="39506"/>
                  </a:cubicBezTo>
                  <a:cubicBezTo>
                    <a:pt x="109655" y="17283"/>
                    <a:pt x="66206" y="0"/>
                    <a:pt x="19655" y="0"/>
                  </a:cubicBezTo>
                </a:path>
              </a:pathLst>
            </a:custGeom>
            <a:solidFill>
              <a:srgbClr val="ED935C"/>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18" name="Shape 718"/>
            <p:cNvSpPr/>
            <p:nvPr/>
          </p:nvSpPr>
          <p:spPr>
            <a:xfrm>
              <a:off x="957" y="1025"/>
              <a:ext cx="266" cy="67"/>
            </a:xfrm>
            <a:custGeom>
              <a:avLst/>
              <a:gdLst/>
              <a:ahLst/>
              <a:cxnLst/>
              <a:rect l="0" t="0" r="0" b="0"/>
              <a:pathLst>
                <a:path w="120000" h="120000" extrusionOk="0">
                  <a:moveTo>
                    <a:pt x="15757" y="0"/>
                  </a:moveTo>
                  <a:cubicBezTo>
                    <a:pt x="23030" y="0"/>
                    <a:pt x="29090" y="24000"/>
                    <a:pt x="29090" y="62400"/>
                  </a:cubicBezTo>
                  <a:cubicBezTo>
                    <a:pt x="30303" y="91200"/>
                    <a:pt x="24242" y="120000"/>
                    <a:pt x="15757" y="120000"/>
                  </a:cubicBezTo>
                  <a:cubicBezTo>
                    <a:pt x="6060" y="120000"/>
                    <a:pt x="0" y="96000"/>
                    <a:pt x="0" y="67200"/>
                  </a:cubicBezTo>
                  <a:cubicBezTo>
                    <a:pt x="0" y="28800"/>
                    <a:pt x="6060" y="4800"/>
                    <a:pt x="14545" y="0"/>
                  </a:cubicBezTo>
                  <a:cubicBezTo>
                    <a:pt x="15757" y="0"/>
                    <a:pt x="15757" y="0"/>
                    <a:pt x="15757" y="0"/>
                  </a:cubicBezTo>
                  <a:moveTo>
                    <a:pt x="105454" y="0"/>
                  </a:moveTo>
                  <a:cubicBezTo>
                    <a:pt x="104242" y="0"/>
                    <a:pt x="104242" y="0"/>
                    <a:pt x="104242" y="0"/>
                  </a:cubicBezTo>
                  <a:cubicBezTo>
                    <a:pt x="95757" y="4800"/>
                    <a:pt x="89696" y="28800"/>
                    <a:pt x="89696" y="67200"/>
                  </a:cubicBezTo>
                  <a:cubicBezTo>
                    <a:pt x="89696" y="96000"/>
                    <a:pt x="95757" y="120000"/>
                    <a:pt x="105454" y="120000"/>
                  </a:cubicBezTo>
                  <a:cubicBezTo>
                    <a:pt x="113939" y="120000"/>
                    <a:pt x="119999" y="91200"/>
                    <a:pt x="118787" y="62400"/>
                  </a:cubicBezTo>
                  <a:cubicBezTo>
                    <a:pt x="118787" y="24000"/>
                    <a:pt x="112727" y="0"/>
                    <a:pt x="105454" y="0"/>
                  </a:cubicBezTo>
                </a:path>
              </a:pathLst>
            </a:custGeom>
            <a:solidFill>
              <a:srgbClr val="EA8C55"/>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19" name="Shape 719"/>
            <p:cNvSpPr/>
            <p:nvPr/>
          </p:nvSpPr>
          <p:spPr>
            <a:xfrm>
              <a:off x="957" y="1017"/>
              <a:ext cx="266" cy="69"/>
            </a:xfrm>
            <a:custGeom>
              <a:avLst/>
              <a:gdLst/>
              <a:ahLst/>
              <a:cxnLst/>
              <a:rect l="0" t="0" r="0" b="0"/>
              <a:pathLst>
                <a:path w="120000" h="120000" extrusionOk="0">
                  <a:moveTo>
                    <a:pt x="29090" y="60000"/>
                  </a:moveTo>
                  <a:cubicBezTo>
                    <a:pt x="30303" y="87692"/>
                    <a:pt x="24242" y="120000"/>
                    <a:pt x="15757" y="120000"/>
                  </a:cubicBezTo>
                  <a:cubicBezTo>
                    <a:pt x="7272" y="120000"/>
                    <a:pt x="0" y="92307"/>
                    <a:pt x="0" y="64615"/>
                  </a:cubicBezTo>
                  <a:cubicBezTo>
                    <a:pt x="0" y="32307"/>
                    <a:pt x="6060" y="4615"/>
                    <a:pt x="14545" y="0"/>
                  </a:cubicBezTo>
                  <a:cubicBezTo>
                    <a:pt x="23030" y="0"/>
                    <a:pt x="29090" y="23076"/>
                    <a:pt x="29090" y="60000"/>
                  </a:cubicBezTo>
                  <a:close/>
                  <a:moveTo>
                    <a:pt x="118787" y="60000"/>
                  </a:moveTo>
                  <a:cubicBezTo>
                    <a:pt x="118787" y="23076"/>
                    <a:pt x="112727" y="0"/>
                    <a:pt x="104242" y="0"/>
                  </a:cubicBezTo>
                  <a:cubicBezTo>
                    <a:pt x="95757" y="4615"/>
                    <a:pt x="89696" y="32307"/>
                    <a:pt x="89696" y="64615"/>
                  </a:cubicBezTo>
                  <a:cubicBezTo>
                    <a:pt x="89696" y="92307"/>
                    <a:pt x="96969" y="120000"/>
                    <a:pt x="105454" y="120000"/>
                  </a:cubicBezTo>
                  <a:cubicBezTo>
                    <a:pt x="113939" y="120000"/>
                    <a:pt x="119999" y="87692"/>
                    <a:pt x="118787" y="60000"/>
                  </a:cubicBezTo>
                  <a:close/>
                </a:path>
              </a:pathLst>
            </a:custGeom>
            <a:solidFill>
              <a:srgbClr val="3B2418"/>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20" name="Shape 720"/>
            <p:cNvSpPr/>
            <p:nvPr/>
          </p:nvSpPr>
          <p:spPr>
            <a:xfrm>
              <a:off x="996" y="1048"/>
              <a:ext cx="214" cy="18"/>
            </a:xfrm>
            <a:custGeom>
              <a:avLst/>
              <a:gdLst/>
              <a:ahLst/>
              <a:cxnLst/>
              <a:rect l="0" t="0" r="0" b="0"/>
              <a:pathLst>
                <a:path w="120000" h="120000" extrusionOk="0">
                  <a:moveTo>
                    <a:pt x="9000" y="51428"/>
                  </a:moveTo>
                  <a:cubicBezTo>
                    <a:pt x="9000" y="85714"/>
                    <a:pt x="6000" y="102857"/>
                    <a:pt x="4500" y="102857"/>
                  </a:cubicBezTo>
                  <a:cubicBezTo>
                    <a:pt x="1500" y="119999"/>
                    <a:pt x="0" y="85714"/>
                    <a:pt x="0" y="68571"/>
                  </a:cubicBezTo>
                  <a:cubicBezTo>
                    <a:pt x="0" y="34285"/>
                    <a:pt x="1500" y="17142"/>
                    <a:pt x="4500" y="17142"/>
                  </a:cubicBezTo>
                  <a:cubicBezTo>
                    <a:pt x="6000" y="0"/>
                    <a:pt x="9000" y="34285"/>
                    <a:pt x="9000" y="51428"/>
                  </a:cubicBezTo>
                  <a:close/>
                  <a:moveTo>
                    <a:pt x="120000" y="51428"/>
                  </a:moveTo>
                  <a:cubicBezTo>
                    <a:pt x="120000" y="34285"/>
                    <a:pt x="117000" y="0"/>
                    <a:pt x="115500" y="17142"/>
                  </a:cubicBezTo>
                  <a:cubicBezTo>
                    <a:pt x="112500" y="17142"/>
                    <a:pt x="111000" y="34285"/>
                    <a:pt x="111000" y="68571"/>
                  </a:cubicBezTo>
                  <a:cubicBezTo>
                    <a:pt x="111000" y="85714"/>
                    <a:pt x="112500" y="119999"/>
                    <a:pt x="115500" y="102857"/>
                  </a:cubicBezTo>
                  <a:cubicBezTo>
                    <a:pt x="117000" y="102857"/>
                    <a:pt x="120000" y="85714"/>
                    <a:pt x="120000" y="51428"/>
                  </a:cubicBezTo>
                  <a:close/>
                </a:path>
              </a:pathLst>
            </a:custGeom>
            <a:solidFill>
              <a:srgbClr val="FFFFFF"/>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sp>
          <p:nvSpPr>
            <p:cNvPr id="721" name="Shape 721"/>
            <p:cNvSpPr/>
            <p:nvPr/>
          </p:nvSpPr>
          <p:spPr>
            <a:xfrm>
              <a:off x="827" y="607"/>
              <a:ext cx="530" cy="467"/>
            </a:xfrm>
            <a:custGeom>
              <a:avLst/>
              <a:gdLst/>
              <a:ahLst/>
              <a:cxnLst/>
              <a:rect l="0" t="0" r="0" b="0"/>
              <a:pathLst>
                <a:path w="120000" h="120000" extrusionOk="0">
                  <a:moveTo>
                    <a:pt x="114545" y="101485"/>
                  </a:moveTo>
                  <a:cubicBezTo>
                    <a:pt x="112727" y="109028"/>
                    <a:pt x="110909" y="113142"/>
                    <a:pt x="107878" y="119999"/>
                  </a:cubicBezTo>
                  <a:cubicBezTo>
                    <a:pt x="107878" y="98742"/>
                    <a:pt x="107878" y="98742"/>
                    <a:pt x="107878" y="98742"/>
                  </a:cubicBezTo>
                  <a:cubicBezTo>
                    <a:pt x="96969" y="61714"/>
                    <a:pt x="96969" y="61714"/>
                    <a:pt x="96969" y="61714"/>
                  </a:cubicBezTo>
                  <a:cubicBezTo>
                    <a:pt x="96969" y="61714"/>
                    <a:pt x="80000" y="65828"/>
                    <a:pt x="59393" y="66514"/>
                  </a:cubicBezTo>
                  <a:cubicBezTo>
                    <a:pt x="39393" y="65828"/>
                    <a:pt x="21818" y="61714"/>
                    <a:pt x="21818" y="61714"/>
                  </a:cubicBezTo>
                  <a:cubicBezTo>
                    <a:pt x="10909" y="98742"/>
                    <a:pt x="10909" y="98742"/>
                    <a:pt x="10909" y="98742"/>
                  </a:cubicBezTo>
                  <a:cubicBezTo>
                    <a:pt x="10909" y="119999"/>
                    <a:pt x="10909" y="119999"/>
                    <a:pt x="10909" y="119999"/>
                  </a:cubicBezTo>
                  <a:cubicBezTo>
                    <a:pt x="9696" y="116571"/>
                    <a:pt x="5454" y="105599"/>
                    <a:pt x="4848" y="101485"/>
                  </a:cubicBezTo>
                  <a:cubicBezTo>
                    <a:pt x="0" y="77485"/>
                    <a:pt x="0" y="54171"/>
                    <a:pt x="6666" y="34971"/>
                  </a:cubicBezTo>
                  <a:cubicBezTo>
                    <a:pt x="6666" y="34971"/>
                    <a:pt x="18787" y="0"/>
                    <a:pt x="59393" y="0"/>
                  </a:cubicBezTo>
                  <a:cubicBezTo>
                    <a:pt x="60606" y="0"/>
                    <a:pt x="61212" y="0"/>
                    <a:pt x="61818" y="0"/>
                  </a:cubicBezTo>
                  <a:cubicBezTo>
                    <a:pt x="73333" y="0"/>
                    <a:pt x="80606" y="2057"/>
                    <a:pt x="88484" y="6857"/>
                  </a:cubicBezTo>
                  <a:cubicBezTo>
                    <a:pt x="88484" y="6857"/>
                    <a:pt x="100606" y="13028"/>
                    <a:pt x="110909" y="8228"/>
                  </a:cubicBezTo>
                  <a:cubicBezTo>
                    <a:pt x="111515" y="7542"/>
                    <a:pt x="111515" y="8228"/>
                    <a:pt x="111515" y="8228"/>
                  </a:cubicBezTo>
                  <a:cubicBezTo>
                    <a:pt x="111515" y="9600"/>
                    <a:pt x="110909" y="13028"/>
                    <a:pt x="108484" y="16457"/>
                  </a:cubicBezTo>
                  <a:cubicBezTo>
                    <a:pt x="111515" y="16457"/>
                    <a:pt x="114545" y="16457"/>
                    <a:pt x="117575" y="15771"/>
                  </a:cubicBezTo>
                  <a:cubicBezTo>
                    <a:pt x="117575" y="15085"/>
                    <a:pt x="117575" y="15085"/>
                    <a:pt x="117575" y="15085"/>
                  </a:cubicBezTo>
                  <a:cubicBezTo>
                    <a:pt x="117575" y="15771"/>
                    <a:pt x="117575" y="15771"/>
                    <a:pt x="117575" y="15771"/>
                  </a:cubicBezTo>
                  <a:cubicBezTo>
                    <a:pt x="117575" y="22628"/>
                    <a:pt x="115757" y="30171"/>
                    <a:pt x="112727" y="34971"/>
                  </a:cubicBezTo>
                  <a:cubicBezTo>
                    <a:pt x="119393" y="54171"/>
                    <a:pt x="119999" y="77485"/>
                    <a:pt x="114545" y="101485"/>
                  </a:cubicBezTo>
                  <a:close/>
                </a:path>
              </a:pathLst>
            </a:custGeom>
            <a:solidFill>
              <a:srgbClr val="414141"/>
            </a:solidFill>
            <a:ln>
              <a:noFill/>
            </a:ln>
          </p:spPr>
          <p:txBody>
            <a:bodyPr wrap="square" lIns="78850" tIns="39425" rIns="78850" bIns="39425" anchor="t" anchorCtr="0">
              <a:noAutofit/>
            </a:bodyPr>
            <a:lstStyle/>
            <a:p>
              <a:pPr marL="0" marR="0" lvl="0" indent="0" algn="l" rtl="0">
                <a:spcBef>
                  <a:spcPts val="0"/>
                </a:spcBef>
                <a:buNone/>
              </a:pPr>
              <a:endParaRPr sz="1553">
                <a:solidFill>
                  <a:schemeClr val="dk1"/>
                </a:solidFill>
                <a:latin typeface="Calibri"/>
                <a:ea typeface="Calibri"/>
                <a:cs typeface="Calibri"/>
                <a:sym typeface="Calibri"/>
              </a:endParaRPr>
            </a:p>
          </p:txBody>
        </p:sp>
      </p:grpSp>
      <p:sp>
        <p:nvSpPr>
          <p:cNvPr id="722" name="Shape 722"/>
          <p:cNvSpPr/>
          <p:nvPr/>
        </p:nvSpPr>
        <p:spPr>
          <a:xfrm>
            <a:off x="4836189" y="1556105"/>
            <a:ext cx="2142195" cy="1356703"/>
          </a:xfrm>
          <a:prstGeom prst="wedgeEllipseCallout">
            <a:avLst>
              <a:gd name="adj1" fmla="val 17161"/>
              <a:gd name="adj2" fmla="val 63241"/>
            </a:avLst>
          </a:prstGeom>
          <a:solidFill>
            <a:schemeClr val="lt1"/>
          </a:solidFill>
          <a:ln w="15875" cap="flat" cmpd="sng">
            <a:solidFill>
              <a:srgbClr val="007EA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rgbClr val="32303A"/>
              </a:solidFill>
              <a:latin typeface="Calibri"/>
              <a:ea typeface="Calibri"/>
              <a:cs typeface="Calibri"/>
              <a:sym typeface="Calibri"/>
            </a:endParaRPr>
          </a:p>
          <a:p>
            <a:pPr marL="0" marR="0" lvl="0" indent="0" algn="ctr" rtl="0">
              <a:spcBef>
                <a:spcPts val="0"/>
              </a:spcBef>
              <a:buSzPct val="25000"/>
              <a:buNone/>
            </a:pPr>
            <a:r>
              <a:rPr lang="en-US" sz="1800" b="1">
                <a:solidFill>
                  <a:srgbClr val="3B3945"/>
                </a:solidFill>
                <a:latin typeface="Calibri"/>
                <a:ea typeface="Calibri"/>
                <a:cs typeface="Calibri"/>
                <a:sym typeface="Calibri"/>
              </a:rPr>
              <a:t>Increases morale among entire workforce!</a:t>
            </a:r>
          </a:p>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23" name="Shape 723"/>
          <p:cNvSpPr/>
          <p:nvPr/>
        </p:nvSpPr>
        <p:spPr>
          <a:xfrm>
            <a:off x="6857050" y="1265945"/>
            <a:ext cx="2286949" cy="1448380"/>
          </a:xfrm>
          <a:prstGeom prst="wedgeEllipseCallout">
            <a:avLst>
              <a:gd name="adj1" fmla="val -4426"/>
              <a:gd name="adj2" fmla="val 86693"/>
            </a:avLst>
          </a:prstGeom>
          <a:solidFill>
            <a:schemeClr val="lt1"/>
          </a:solidFill>
          <a:ln w="15875" cap="flat" cmpd="sng">
            <a:solidFill>
              <a:srgbClr val="007EA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b="1">
                <a:solidFill>
                  <a:srgbClr val="8EC73F"/>
                </a:solidFill>
                <a:latin typeface="Calibri"/>
                <a:ea typeface="Calibri"/>
                <a:cs typeface="Calibri"/>
                <a:sym typeface="Calibri"/>
              </a:rPr>
              <a:t>Encourages teamwork!</a:t>
            </a:r>
          </a:p>
        </p:txBody>
      </p:sp>
      <p:sp>
        <p:nvSpPr>
          <p:cNvPr id="724" name="Shape 724"/>
          <p:cNvSpPr/>
          <p:nvPr/>
        </p:nvSpPr>
        <p:spPr>
          <a:xfrm>
            <a:off x="2072024" y="1531453"/>
            <a:ext cx="2142195" cy="1356703"/>
          </a:xfrm>
          <a:prstGeom prst="wedgeEllipseCallout">
            <a:avLst>
              <a:gd name="adj1" fmla="val -12859"/>
              <a:gd name="adj2" fmla="val 67685"/>
            </a:avLst>
          </a:prstGeom>
          <a:solidFill>
            <a:schemeClr val="lt1"/>
          </a:solidFill>
          <a:ln w="15875" cap="flat" cmpd="sng">
            <a:solidFill>
              <a:srgbClr val="007EA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b="1">
                <a:solidFill>
                  <a:schemeClr val="accent2"/>
                </a:solidFill>
                <a:latin typeface="Calibri"/>
                <a:ea typeface="Calibri"/>
                <a:cs typeface="Calibri"/>
                <a:sym typeface="Calibri"/>
              </a:rPr>
              <a:t>Enhances Recovery!</a:t>
            </a:r>
          </a:p>
        </p:txBody>
      </p:sp>
      <p:sp>
        <p:nvSpPr>
          <p:cNvPr id="725" name="Shape 725"/>
          <p:cNvSpPr/>
          <p:nvPr/>
        </p:nvSpPr>
        <p:spPr>
          <a:xfrm>
            <a:off x="147455" y="1167137"/>
            <a:ext cx="2151484" cy="1362587"/>
          </a:xfrm>
          <a:prstGeom prst="wedgeEllipseCallout">
            <a:avLst>
              <a:gd name="adj1" fmla="val 3104"/>
              <a:gd name="adj2" fmla="val 98073"/>
            </a:avLst>
          </a:prstGeom>
          <a:solidFill>
            <a:schemeClr val="lt1"/>
          </a:solidFill>
          <a:ln w="15875" cap="flat" cmpd="sng">
            <a:solidFill>
              <a:srgbClr val="007EA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b="1">
                <a:solidFill>
                  <a:srgbClr val="0081B4"/>
                </a:solidFill>
                <a:latin typeface="Calibri"/>
                <a:ea typeface="Calibri"/>
                <a:cs typeface="Calibri"/>
                <a:sym typeface="Calibri"/>
              </a:rPr>
              <a:t>Saves Money (indemnity; length of time out of work)</a:t>
            </a:r>
          </a:p>
        </p:txBody>
      </p:sp>
      <p:sp>
        <p:nvSpPr>
          <p:cNvPr id="726" name="Shape 726"/>
          <p:cNvSpPr/>
          <p:nvPr/>
        </p:nvSpPr>
        <p:spPr>
          <a:xfrm>
            <a:off x="3391873" y="551506"/>
            <a:ext cx="2318351" cy="1468269"/>
          </a:xfrm>
          <a:prstGeom prst="wedgeEllipseCallout">
            <a:avLst>
              <a:gd name="adj1" fmla="val -29"/>
              <a:gd name="adj2" fmla="val 97403"/>
            </a:avLst>
          </a:prstGeom>
          <a:solidFill>
            <a:schemeClr val="lt1"/>
          </a:solidFill>
          <a:ln w="15875" cap="flat" cmpd="sng">
            <a:solidFill>
              <a:srgbClr val="007EA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dk1"/>
              </a:solidFill>
              <a:latin typeface="Calibri"/>
              <a:ea typeface="Calibri"/>
              <a:cs typeface="Calibri"/>
              <a:sym typeface="Calibri"/>
            </a:endParaRPr>
          </a:p>
          <a:p>
            <a:pPr marL="0" marR="0" lvl="0" indent="0" algn="ctr" rtl="0">
              <a:spcBef>
                <a:spcPts val="0"/>
              </a:spcBef>
              <a:buSzPct val="25000"/>
              <a:buNone/>
            </a:pPr>
            <a:r>
              <a:rPr lang="en-US" sz="1800" b="1">
                <a:solidFill>
                  <a:schemeClr val="dk1"/>
                </a:solidFill>
                <a:latin typeface="Calibri"/>
                <a:ea typeface="Calibri"/>
                <a:cs typeface="Calibri"/>
                <a:sym typeface="Calibri"/>
              </a:rPr>
              <a:t>Increases self-esteem and reduces chance of re-injury!</a:t>
            </a:r>
          </a:p>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727" name="Shape 727"/>
          <p:cNvPicPr preferRelativeResize="0"/>
          <p:nvPr/>
        </p:nvPicPr>
        <p:blipFill rotWithShape="1">
          <a:blip r:embed="rId3">
            <a:alphaModFix/>
          </a:blip>
          <a:srcRect/>
          <a:stretch/>
        </p:blipFill>
        <p:spPr>
          <a:xfrm>
            <a:off x="4391635" y="2963299"/>
            <a:ext cx="440725" cy="591009"/>
          </a:xfrm>
          <a:prstGeom prst="rect">
            <a:avLst/>
          </a:prstGeom>
          <a:noFill/>
          <a:ln>
            <a:noFill/>
          </a:ln>
        </p:spPr>
      </p:pic>
      <p:pic>
        <p:nvPicPr>
          <p:cNvPr id="728" name="Shape 728"/>
          <p:cNvPicPr preferRelativeResize="0"/>
          <p:nvPr/>
        </p:nvPicPr>
        <p:blipFill rotWithShape="1">
          <a:blip r:embed="rId3">
            <a:alphaModFix/>
          </a:blip>
          <a:srcRect/>
          <a:stretch/>
        </p:blipFill>
        <p:spPr>
          <a:xfrm>
            <a:off x="2594831" y="3244866"/>
            <a:ext cx="440725" cy="591009"/>
          </a:xfrm>
          <a:prstGeom prst="rect">
            <a:avLst/>
          </a:prstGeom>
          <a:noFill/>
          <a:ln>
            <a:noFill/>
          </a:ln>
        </p:spPr>
      </p:pic>
      <p:pic>
        <p:nvPicPr>
          <p:cNvPr id="729" name="Shape 729"/>
          <p:cNvPicPr preferRelativeResize="0"/>
          <p:nvPr/>
        </p:nvPicPr>
        <p:blipFill rotWithShape="1">
          <a:blip r:embed="rId3">
            <a:alphaModFix/>
          </a:blip>
          <a:srcRect/>
          <a:stretch/>
        </p:blipFill>
        <p:spPr>
          <a:xfrm>
            <a:off x="6141685" y="3205553"/>
            <a:ext cx="440725" cy="591009"/>
          </a:xfrm>
          <a:prstGeom prst="rect">
            <a:avLst/>
          </a:prstGeom>
          <a:noFill/>
          <a:ln>
            <a:noFill/>
          </a:ln>
        </p:spPr>
      </p:pic>
      <p:pic>
        <p:nvPicPr>
          <p:cNvPr id="730" name="Shape 730"/>
          <p:cNvPicPr preferRelativeResize="0"/>
          <p:nvPr/>
        </p:nvPicPr>
        <p:blipFill rotWithShape="1">
          <a:blip r:embed="rId3">
            <a:alphaModFix/>
          </a:blip>
          <a:srcRect/>
          <a:stretch/>
        </p:blipFill>
        <p:spPr>
          <a:xfrm>
            <a:off x="7709346" y="3458567"/>
            <a:ext cx="440725" cy="591009"/>
          </a:xfrm>
          <a:prstGeom prst="rect">
            <a:avLst/>
          </a:prstGeom>
          <a:noFill/>
          <a:ln>
            <a:noFill/>
          </a:ln>
        </p:spPr>
      </p:pic>
      <p:pic>
        <p:nvPicPr>
          <p:cNvPr id="731" name="Shape 731"/>
          <p:cNvPicPr preferRelativeResize="0"/>
          <p:nvPr/>
        </p:nvPicPr>
        <p:blipFill rotWithShape="1">
          <a:blip r:embed="rId3">
            <a:alphaModFix/>
          </a:blip>
          <a:srcRect/>
          <a:stretch/>
        </p:blipFill>
        <p:spPr>
          <a:xfrm>
            <a:off x="1026507" y="3418191"/>
            <a:ext cx="440725" cy="591009"/>
          </a:xfrm>
          <a:prstGeom prst="rect">
            <a:avLst/>
          </a:prstGeom>
          <a:noFill/>
          <a:ln>
            <a:noFill/>
          </a:ln>
        </p:spPr>
      </p:pic>
      <p:sp>
        <p:nvSpPr>
          <p:cNvPr id="732" name="Shape 732"/>
          <p:cNvSpPr/>
          <p:nvPr/>
        </p:nvSpPr>
        <p:spPr>
          <a:xfrm>
            <a:off x="3010353" y="2937966"/>
            <a:ext cx="1356135" cy="284017"/>
          </a:xfrm>
          <a:custGeom>
            <a:avLst/>
            <a:gdLst/>
            <a:ahLst/>
            <a:cxnLst/>
            <a:rect l="0" t="0" r="0" b="0"/>
            <a:pathLst>
              <a:path w="120000" h="120000" extrusionOk="0">
                <a:moveTo>
                  <a:pt x="120000" y="25770"/>
                </a:moveTo>
                <a:cubicBezTo>
                  <a:pt x="79272" y="-21540"/>
                  <a:pt x="34945" y="-11136"/>
                  <a:pt x="0" y="120000"/>
                </a:cubicBezTo>
              </a:path>
            </a:pathLst>
          </a:custGeom>
          <a:noFill/>
          <a:ln w="19050" cap="flat" cmpd="sng">
            <a:solidFill>
              <a:srgbClr val="007EA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33" name="Shape 733"/>
          <p:cNvSpPr/>
          <p:nvPr/>
        </p:nvSpPr>
        <p:spPr>
          <a:xfrm flipH="1">
            <a:off x="4804335" y="2920316"/>
            <a:ext cx="1359949" cy="315344"/>
          </a:xfrm>
          <a:custGeom>
            <a:avLst/>
            <a:gdLst/>
            <a:ahLst/>
            <a:cxnLst/>
            <a:rect l="0" t="0" r="0" b="0"/>
            <a:pathLst>
              <a:path w="120000" h="120000" extrusionOk="0">
                <a:moveTo>
                  <a:pt x="119999" y="26643"/>
                </a:moveTo>
                <a:cubicBezTo>
                  <a:pt x="80338" y="-24454"/>
                  <a:pt x="38591" y="-6596"/>
                  <a:pt x="0" y="120000"/>
                </a:cubicBezTo>
              </a:path>
            </a:pathLst>
          </a:custGeom>
          <a:noFill/>
          <a:ln w="19050" cap="flat" cmpd="sng">
            <a:solidFill>
              <a:srgbClr val="007EA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34" name="Shape 734"/>
          <p:cNvSpPr/>
          <p:nvPr/>
        </p:nvSpPr>
        <p:spPr>
          <a:xfrm flipH="1">
            <a:off x="6602420" y="3147291"/>
            <a:ext cx="1132152" cy="247569"/>
          </a:xfrm>
          <a:custGeom>
            <a:avLst/>
            <a:gdLst/>
            <a:ahLst/>
            <a:cxnLst/>
            <a:rect l="0" t="0" r="0" b="0"/>
            <a:pathLst>
              <a:path w="120000" h="120000" extrusionOk="0">
                <a:moveTo>
                  <a:pt x="120000" y="34122"/>
                </a:moveTo>
                <a:cubicBezTo>
                  <a:pt x="82467" y="-32070"/>
                  <a:pt x="28028" y="-1179"/>
                  <a:pt x="0" y="120000"/>
                </a:cubicBezTo>
              </a:path>
            </a:pathLst>
          </a:custGeom>
          <a:noFill/>
          <a:ln w="19050" cap="flat" cmpd="sng">
            <a:solidFill>
              <a:srgbClr val="007EA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35" name="Shape 735"/>
          <p:cNvSpPr/>
          <p:nvPr/>
        </p:nvSpPr>
        <p:spPr>
          <a:xfrm>
            <a:off x="1472420" y="3189988"/>
            <a:ext cx="1085230" cy="247569"/>
          </a:xfrm>
          <a:custGeom>
            <a:avLst/>
            <a:gdLst/>
            <a:ahLst/>
            <a:cxnLst/>
            <a:rect l="0" t="0" r="0" b="0"/>
            <a:pathLst>
              <a:path w="120000" h="120000" extrusionOk="0">
                <a:moveTo>
                  <a:pt x="120000" y="34122"/>
                </a:moveTo>
                <a:cubicBezTo>
                  <a:pt x="82467" y="-32070"/>
                  <a:pt x="28028" y="-1179"/>
                  <a:pt x="0" y="120000"/>
                </a:cubicBezTo>
              </a:path>
            </a:pathLst>
          </a:custGeom>
          <a:noFill/>
          <a:ln w="19050" cap="flat" cmpd="sng">
            <a:solidFill>
              <a:srgbClr val="007EA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36" name="Shape 736"/>
          <p:cNvSpPr txBox="1"/>
          <p:nvPr/>
        </p:nvSpPr>
        <p:spPr>
          <a:xfrm>
            <a:off x="230736" y="188006"/>
            <a:ext cx="3110670" cy="52321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b="1">
                <a:solidFill>
                  <a:schemeClr val="dk1"/>
                </a:solidFill>
                <a:latin typeface="Calibri"/>
                <a:ea typeface="Calibri"/>
                <a:cs typeface="Calibri"/>
                <a:sym typeface="Calibri"/>
              </a:rPr>
              <a:t>RTW BENEFITS!</a:t>
            </a:r>
          </a:p>
        </p:txBody>
      </p:sp>
      <p:sp>
        <p:nvSpPr>
          <p:cNvPr id="181" name="Slide Number Placeholder 180"/>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14</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7"/>
                                        </p:tgtEl>
                                        <p:attrNameLst>
                                          <p:attrName>style.visibility</p:attrName>
                                        </p:attrNameLst>
                                      </p:cBhvr>
                                      <p:to>
                                        <p:strVal val="visible"/>
                                      </p:to>
                                    </p:set>
                                    <p:animEffect transition="in" filter="fade">
                                      <p:cBhvr>
                                        <p:cTn id="7" dur="500"/>
                                        <p:tgtEl>
                                          <p:spTgt spid="727"/>
                                        </p:tgtEl>
                                      </p:cBhvr>
                                    </p:animEffect>
                                  </p:childTnLst>
                                </p:cTn>
                              </p:par>
                              <p:par>
                                <p:cTn id="8" presetID="10" presetClass="entr" presetSubtype="0" fill="hold" nodeType="withEffect">
                                  <p:stCondLst>
                                    <p:cond delay="700"/>
                                  </p:stCondLst>
                                  <p:childTnLst>
                                    <p:set>
                                      <p:cBhvr>
                                        <p:cTn id="9" dur="1" fill="hold">
                                          <p:stCondLst>
                                            <p:cond delay="0"/>
                                          </p:stCondLst>
                                        </p:cTn>
                                        <p:tgtEl>
                                          <p:spTgt spid="726"/>
                                        </p:tgtEl>
                                        <p:attrNameLst>
                                          <p:attrName>style.visibility</p:attrName>
                                        </p:attrNameLst>
                                      </p:cBhvr>
                                      <p:to>
                                        <p:strVal val="visible"/>
                                      </p:to>
                                    </p:set>
                                    <p:animEffect transition="in" filter="fade">
                                      <p:cBhvr>
                                        <p:cTn id="10" dur="1000"/>
                                        <p:tgtEl>
                                          <p:spTgt spid="726"/>
                                        </p:tgtEl>
                                      </p:cBhvr>
                                    </p:animEffect>
                                  </p:childTnLst>
                                </p:cTn>
                              </p:par>
                              <p:par>
                                <p:cTn id="11" presetID="10" presetClass="entr" presetSubtype="0" fill="hold" nodeType="withEffect">
                                  <p:stCondLst>
                                    <p:cond delay="1600"/>
                                  </p:stCondLst>
                                  <p:childTnLst>
                                    <p:set>
                                      <p:cBhvr>
                                        <p:cTn id="12" dur="1" fill="hold">
                                          <p:stCondLst>
                                            <p:cond delay="0"/>
                                          </p:stCondLst>
                                        </p:cTn>
                                        <p:tgtEl>
                                          <p:spTgt spid="732"/>
                                        </p:tgtEl>
                                        <p:attrNameLst>
                                          <p:attrName>style.visibility</p:attrName>
                                        </p:attrNameLst>
                                      </p:cBhvr>
                                      <p:to>
                                        <p:strVal val="visible"/>
                                      </p:to>
                                    </p:set>
                                    <p:animEffect transition="in" filter="fade">
                                      <p:cBhvr>
                                        <p:cTn id="13" dur="500"/>
                                        <p:tgtEl>
                                          <p:spTgt spid="732"/>
                                        </p:tgtEl>
                                      </p:cBhvr>
                                    </p:animEffect>
                                  </p:childTnLst>
                                </p:cTn>
                              </p:par>
                              <p:par>
                                <p:cTn id="14" presetID="10" presetClass="entr" presetSubtype="0" fill="hold" nodeType="withEffect">
                                  <p:stCondLst>
                                    <p:cond delay="2100"/>
                                  </p:stCondLst>
                                  <p:childTnLst>
                                    <p:set>
                                      <p:cBhvr>
                                        <p:cTn id="15" dur="1" fill="hold">
                                          <p:stCondLst>
                                            <p:cond delay="0"/>
                                          </p:stCondLst>
                                        </p:cTn>
                                        <p:tgtEl>
                                          <p:spTgt spid="728"/>
                                        </p:tgtEl>
                                        <p:attrNameLst>
                                          <p:attrName>style.visibility</p:attrName>
                                        </p:attrNameLst>
                                      </p:cBhvr>
                                      <p:to>
                                        <p:strVal val="visible"/>
                                      </p:to>
                                    </p:set>
                                    <p:animEffect transition="in" filter="fade">
                                      <p:cBhvr>
                                        <p:cTn id="16" dur="500"/>
                                        <p:tgtEl>
                                          <p:spTgt spid="728"/>
                                        </p:tgtEl>
                                      </p:cBhvr>
                                    </p:animEffect>
                                  </p:childTnLst>
                                </p:cTn>
                              </p:par>
                              <p:par>
                                <p:cTn id="17" presetID="10" presetClass="entr" presetSubtype="0" fill="hold" nodeType="withEffect">
                                  <p:stCondLst>
                                    <p:cond delay="2500"/>
                                  </p:stCondLst>
                                  <p:childTnLst>
                                    <p:set>
                                      <p:cBhvr>
                                        <p:cTn id="18" dur="1" fill="hold">
                                          <p:stCondLst>
                                            <p:cond delay="0"/>
                                          </p:stCondLst>
                                        </p:cTn>
                                        <p:tgtEl>
                                          <p:spTgt spid="724"/>
                                        </p:tgtEl>
                                        <p:attrNameLst>
                                          <p:attrName>style.visibility</p:attrName>
                                        </p:attrNameLst>
                                      </p:cBhvr>
                                      <p:to>
                                        <p:strVal val="visible"/>
                                      </p:to>
                                    </p:set>
                                    <p:animEffect transition="in" filter="fade">
                                      <p:cBhvr>
                                        <p:cTn id="19" dur="1000"/>
                                        <p:tgtEl>
                                          <p:spTgt spid="724"/>
                                        </p:tgtEl>
                                      </p:cBhvr>
                                    </p:animEffect>
                                  </p:childTnLst>
                                </p:cTn>
                              </p:par>
                              <p:par>
                                <p:cTn id="20" presetID="10" presetClass="entr" presetSubtype="0" fill="hold" nodeType="withEffect">
                                  <p:stCondLst>
                                    <p:cond delay="3500"/>
                                  </p:stCondLst>
                                  <p:childTnLst>
                                    <p:set>
                                      <p:cBhvr>
                                        <p:cTn id="21" dur="1" fill="hold">
                                          <p:stCondLst>
                                            <p:cond delay="0"/>
                                          </p:stCondLst>
                                        </p:cTn>
                                        <p:tgtEl>
                                          <p:spTgt spid="733"/>
                                        </p:tgtEl>
                                        <p:attrNameLst>
                                          <p:attrName>style.visibility</p:attrName>
                                        </p:attrNameLst>
                                      </p:cBhvr>
                                      <p:to>
                                        <p:strVal val="visible"/>
                                      </p:to>
                                    </p:set>
                                    <p:animEffect transition="in" filter="fade">
                                      <p:cBhvr>
                                        <p:cTn id="22" dur="500"/>
                                        <p:tgtEl>
                                          <p:spTgt spid="733"/>
                                        </p:tgtEl>
                                      </p:cBhvr>
                                    </p:animEffect>
                                  </p:childTnLst>
                                </p:cTn>
                              </p:par>
                              <p:par>
                                <p:cTn id="23" presetID="10" presetClass="entr" presetSubtype="0" fill="hold" nodeType="withEffect">
                                  <p:stCondLst>
                                    <p:cond delay="3900"/>
                                  </p:stCondLst>
                                  <p:childTnLst>
                                    <p:set>
                                      <p:cBhvr>
                                        <p:cTn id="24" dur="1" fill="hold">
                                          <p:stCondLst>
                                            <p:cond delay="0"/>
                                          </p:stCondLst>
                                        </p:cTn>
                                        <p:tgtEl>
                                          <p:spTgt spid="729"/>
                                        </p:tgtEl>
                                        <p:attrNameLst>
                                          <p:attrName>style.visibility</p:attrName>
                                        </p:attrNameLst>
                                      </p:cBhvr>
                                      <p:to>
                                        <p:strVal val="visible"/>
                                      </p:to>
                                    </p:set>
                                    <p:animEffect transition="in" filter="fade">
                                      <p:cBhvr>
                                        <p:cTn id="25" dur="500"/>
                                        <p:tgtEl>
                                          <p:spTgt spid="729"/>
                                        </p:tgtEl>
                                      </p:cBhvr>
                                    </p:animEffect>
                                  </p:childTnLst>
                                </p:cTn>
                              </p:par>
                              <p:par>
                                <p:cTn id="26" presetID="10" presetClass="entr" presetSubtype="0" fill="hold" nodeType="withEffect">
                                  <p:stCondLst>
                                    <p:cond delay="4300"/>
                                  </p:stCondLst>
                                  <p:childTnLst>
                                    <p:set>
                                      <p:cBhvr>
                                        <p:cTn id="27" dur="1" fill="hold">
                                          <p:stCondLst>
                                            <p:cond delay="0"/>
                                          </p:stCondLst>
                                        </p:cTn>
                                        <p:tgtEl>
                                          <p:spTgt spid="722"/>
                                        </p:tgtEl>
                                        <p:attrNameLst>
                                          <p:attrName>style.visibility</p:attrName>
                                        </p:attrNameLst>
                                      </p:cBhvr>
                                      <p:to>
                                        <p:strVal val="visible"/>
                                      </p:to>
                                    </p:set>
                                    <p:animEffect transition="in" filter="fade">
                                      <p:cBhvr>
                                        <p:cTn id="28" dur="1000"/>
                                        <p:tgtEl>
                                          <p:spTgt spid="722"/>
                                        </p:tgtEl>
                                      </p:cBhvr>
                                    </p:animEffect>
                                  </p:childTnLst>
                                </p:cTn>
                              </p:par>
                              <p:par>
                                <p:cTn id="29" presetID="10" presetClass="entr" presetSubtype="0" fill="hold" nodeType="withEffect">
                                  <p:stCondLst>
                                    <p:cond delay="5200"/>
                                  </p:stCondLst>
                                  <p:childTnLst>
                                    <p:set>
                                      <p:cBhvr>
                                        <p:cTn id="30" dur="1" fill="hold">
                                          <p:stCondLst>
                                            <p:cond delay="0"/>
                                          </p:stCondLst>
                                        </p:cTn>
                                        <p:tgtEl>
                                          <p:spTgt spid="734"/>
                                        </p:tgtEl>
                                        <p:attrNameLst>
                                          <p:attrName>style.visibility</p:attrName>
                                        </p:attrNameLst>
                                      </p:cBhvr>
                                      <p:to>
                                        <p:strVal val="visible"/>
                                      </p:to>
                                    </p:set>
                                    <p:animEffect transition="in" filter="fade">
                                      <p:cBhvr>
                                        <p:cTn id="31" dur="500"/>
                                        <p:tgtEl>
                                          <p:spTgt spid="734"/>
                                        </p:tgtEl>
                                      </p:cBhvr>
                                    </p:animEffect>
                                  </p:childTnLst>
                                </p:cTn>
                              </p:par>
                              <p:par>
                                <p:cTn id="32" presetID="10" presetClass="entr" presetSubtype="0" fill="hold" nodeType="withEffect">
                                  <p:stCondLst>
                                    <p:cond delay="5600"/>
                                  </p:stCondLst>
                                  <p:childTnLst>
                                    <p:set>
                                      <p:cBhvr>
                                        <p:cTn id="33" dur="1" fill="hold">
                                          <p:stCondLst>
                                            <p:cond delay="0"/>
                                          </p:stCondLst>
                                        </p:cTn>
                                        <p:tgtEl>
                                          <p:spTgt spid="730"/>
                                        </p:tgtEl>
                                        <p:attrNameLst>
                                          <p:attrName>style.visibility</p:attrName>
                                        </p:attrNameLst>
                                      </p:cBhvr>
                                      <p:to>
                                        <p:strVal val="visible"/>
                                      </p:to>
                                    </p:set>
                                    <p:animEffect transition="in" filter="fade">
                                      <p:cBhvr>
                                        <p:cTn id="34" dur="500"/>
                                        <p:tgtEl>
                                          <p:spTgt spid="730"/>
                                        </p:tgtEl>
                                      </p:cBhvr>
                                    </p:animEffect>
                                  </p:childTnLst>
                                </p:cTn>
                              </p:par>
                              <p:par>
                                <p:cTn id="35" presetID="10" presetClass="entr" presetSubtype="0" fill="hold" nodeType="withEffect">
                                  <p:stCondLst>
                                    <p:cond delay="6000"/>
                                  </p:stCondLst>
                                  <p:childTnLst>
                                    <p:set>
                                      <p:cBhvr>
                                        <p:cTn id="36" dur="1" fill="hold">
                                          <p:stCondLst>
                                            <p:cond delay="0"/>
                                          </p:stCondLst>
                                        </p:cTn>
                                        <p:tgtEl>
                                          <p:spTgt spid="723"/>
                                        </p:tgtEl>
                                        <p:attrNameLst>
                                          <p:attrName>style.visibility</p:attrName>
                                        </p:attrNameLst>
                                      </p:cBhvr>
                                      <p:to>
                                        <p:strVal val="visible"/>
                                      </p:to>
                                    </p:set>
                                    <p:animEffect transition="in" filter="fade">
                                      <p:cBhvr>
                                        <p:cTn id="37" dur="1000"/>
                                        <p:tgtEl>
                                          <p:spTgt spid="723"/>
                                        </p:tgtEl>
                                      </p:cBhvr>
                                    </p:animEffect>
                                  </p:childTnLst>
                                </p:cTn>
                              </p:par>
                              <p:par>
                                <p:cTn id="38" presetID="10" presetClass="entr" presetSubtype="0" fill="hold" nodeType="withEffect">
                                  <p:stCondLst>
                                    <p:cond delay="6900"/>
                                  </p:stCondLst>
                                  <p:childTnLst>
                                    <p:set>
                                      <p:cBhvr>
                                        <p:cTn id="39" dur="1" fill="hold">
                                          <p:stCondLst>
                                            <p:cond delay="0"/>
                                          </p:stCondLst>
                                        </p:cTn>
                                        <p:tgtEl>
                                          <p:spTgt spid="735"/>
                                        </p:tgtEl>
                                        <p:attrNameLst>
                                          <p:attrName>style.visibility</p:attrName>
                                        </p:attrNameLst>
                                      </p:cBhvr>
                                      <p:to>
                                        <p:strVal val="visible"/>
                                      </p:to>
                                    </p:set>
                                    <p:animEffect transition="in" filter="fade">
                                      <p:cBhvr>
                                        <p:cTn id="40" dur="500"/>
                                        <p:tgtEl>
                                          <p:spTgt spid="735"/>
                                        </p:tgtEl>
                                      </p:cBhvr>
                                    </p:animEffect>
                                  </p:childTnLst>
                                </p:cTn>
                              </p:par>
                              <p:par>
                                <p:cTn id="41" presetID="10" presetClass="entr" presetSubtype="0" fill="hold" nodeType="withEffect">
                                  <p:stCondLst>
                                    <p:cond delay="7300"/>
                                  </p:stCondLst>
                                  <p:childTnLst>
                                    <p:set>
                                      <p:cBhvr>
                                        <p:cTn id="42" dur="1" fill="hold">
                                          <p:stCondLst>
                                            <p:cond delay="0"/>
                                          </p:stCondLst>
                                        </p:cTn>
                                        <p:tgtEl>
                                          <p:spTgt spid="731"/>
                                        </p:tgtEl>
                                        <p:attrNameLst>
                                          <p:attrName>style.visibility</p:attrName>
                                        </p:attrNameLst>
                                      </p:cBhvr>
                                      <p:to>
                                        <p:strVal val="visible"/>
                                      </p:to>
                                    </p:set>
                                    <p:animEffect transition="in" filter="fade">
                                      <p:cBhvr>
                                        <p:cTn id="43" dur="500"/>
                                        <p:tgtEl>
                                          <p:spTgt spid="731"/>
                                        </p:tgtEl>
                                      </p:cBhvr>
                                    </p:animEffect>
                                  </p:childTnLst>
                                </p:cTn>
                              </p:par>
                              <p:par>
                                <p:cTn id="44" presetID="10" presetClass="entr" presetSubtype="0" fill="hold" nodeType="withEffect">
                                  <p:stCondLst>
                                    <p:cond delay="7700"/>
                                  </p:stCondLst>
                                  <p:childTnLst>
                                    <p:set>
                                      <p:cBhvr>
                                        <p:cTn id="45" dur="1" fill="hold">
                                          <p:stCondLst>
                                            <p:cond delay="0"/>
                                          </p:stCondLst>
                                        </p:cTn>
                                        <p:tgtEl>
                                          <p:spTgt spid="725"/>
                                        </p:tgtEl>
                                        <p:attrNameLst>
                                          <p:attrName>style.visibility</p:attrName>
                                        </p:attrNameLst>
                                      </p:cBhvr>
                                      <p:to>
                                        <p:strVal val="visible"/>
                                      </p:to>
                                    </p:set>
                                    <p:animEffect transition="in" filter="fade">
                                      <p:cBhvr>
                                        <p:cTn id="46" dur="10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628650" y="595041"/>
            <a:ext cx="3507920" cy="31162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b="1" i="0" u="none" strike="noStrike" cap="none">
                <a:solidFill>
                  <a:schemeClr val="dk1"/>
                </a:solidFill>
                <a:latin typeface="Calibri"/>
                <a:ea typeface="Calibri"/>
                <a:cs typeface="Calibri"/>
                <a:sym typeface="Calibri"/>
              </a:rPr>
              <a:t>Establishing a Return to Work Program</a:t>
            </a:r>
          </a:p>
        </p:txBody>
      </p:sp>
      <p:sp>
        <p:nvSpPr>
          <p:cNvPr id="742" name="Shape 742"/>
          <p:cNvSpPr/>
          <p:nvPr/>
        </p:nvSpPr>
        <p:spPr>
          <a:xfrm>
            <a:off x="427697" y="273464"/>
            <a:ext cx="4383584" cy="948582"/>
          </a:xfrm>
          <a:prstGeom prst="rightArrowCallout">
            <a:avLst>
              <a:gd name="adj1" fmla="val 34624"/>
              <a:gd name="adj2" fmla="val 38471"/>
              <a:gd name="adj3" fmla="val 45865"/>
              <a:gd name="adj4" fmla="val 93548"/>
            </a:avLst>
          </a:prstGeom>
          <a:no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350">
              <a:solidFill>
                <a:schemeClr val="lt1"/>
              </a:solidFill>
              <a:latin typeface="Calibri"/>
              <a:ea typeface="Calibri"/>
              <a:cs typeface="Calibri"/>
              <a:sym typeface="Calibri"/>
            </a:endParaRPr>
          </a:p>
        </p:txBody>
      </p:sp>
      <p:cxnSp>
        <p:nvCxnSpPr>
          <p:cNvPr id="743" name="Shape 743"/>
          <p:cNvCxnSpPr/>
          <p:nvPr/>
        </p:nvCxnSpPr>
        <p:spPr>
          <a:xfrm>
            <a:off x="238666" y="1662278"/>
            <a:ext cx="3582219" cy="0"/>
          </a:xfrm>
          <a:prstGeom prst="straightConnector1">
            <a:avLst/>
          </a:prstGeom>
          <a:noFill/>
          <a:ln w="9525" cap="flat" cmpd="sng">
            <a:solidFill>
              <a:schemeClr val="accent1"/>
            </a:solidFill>
            <a:prstDash val="solid"/>
            <a:miter lim="800000"/>
            <a:headEnd type="none" w="med" len="med"/>
            <a:tailEnd type="none" w="med" len="med"/>
          </a:ln>
        </p:spPr>
      </p:cxnSp>
      <p:cxnSp>
        <p:nvCxnSpPr>
          <p:cNvPr id="744" name="Shape 744"/>
          <p:cNvCxnSpPr/>
          <p:nvPr/>
        </p:nvCxnSpPr>
        <p:spPr>
          <a:xfrm rot="10800000">
            <a:off x="3821975" y="1659510"/>
            <a:ext cx="517524" cy="818331"/>
          </a:xfrm>
          <a:prstGeom prst="straightConnector1">
            <a:avLst/>
          </a:prstGeom>
          <a:noFill/>
          <a:ln w="9525" cap="flat" cmpd="sng">
            <a:solidFill>
              <a:schemeClr val="accent1"/>
            </a:solidFill>
            <a:prstDash val="solid"/>
            <a:miter lim="800000"/>
            <a:headEnd type="none" w="med" len="med"/>
            <a:tailEnd type="none" w="med" len="med"/>
          </a:ln>
        </p:spPr>
      </p:cxnSp>
      <p:cxnSp>
        <p:nvCxnSpPr>
          <p:cNvPr id="745" name="Shape 745"/>
          <p:cNvCxnSpPr/>
          <p:nvPr/>
        </p:nvCxnSpPr>
        <p:spPr>
          <a:xfrm rot="10800000">
            <a:off x="5331819" y="1662278"/>
            <a:ext cx="3582218" cy="0"/>
          </a:xfrm>
          <a:prstGeom prst="straightConnector1">
            <a:avLst/>
          </a:prstGeom>
          <a:noFill/>
          <a:ln w="9525" cap="flat" cmpd="sng">
            <a:solidFill>
              <a:schemeClr val="accent4"/>
            </a:solidFill>
            <a:prstDash val="solid"/>
            <a:miter lim="800000"/>
            <a:headEnd type="none" w="med" len="med"/>
            <a:tailEnd type="none" w="med" len="med"/>
          </a:ln>
        </p:spPr>
      </p:cxnSp>
      <p:cxnSp>
        <p:nvCxnSpPr>
          <p:cNvPr id="746" name="Shape 746"/>
          <p:cNvCxnSpPr/>
          <p:nvPr/>
        </p:nvCxnSpPr>
        <p:spPr>
          <a:xfrm rot="10800000" flipH="1">
            <a:off x="4812096" y="1662282"/>
            <a:ext cx="515779" cy="815559"/>
          </a:xfrm>
          <a:prstGeom prst="straightConnector1">
            <a:avLst/>
          </a:prstGeom>
          <a:noFill/>
          <a:ln w="9525" cap="flat" cmpd="sng">
            <a:solidFill>
              <a:schemeClr val="accent4"/>
            </a:solidFill>
            <a:prstDash val="solid"/>
            <a:miter lim="800000"/>
            <a:headEnd type="none" w="med" len="med"/>
            <a:tailEnd type="none" w="med" len="med"/>
          </a:ln>
        </p:spPr>
      </p:cxnSp>
      <p:sp>
        <p:nvSpPr>
          <p:cNvPr id="747" name="Shape 747"/>
          <p:cNvSpPr txBox="1"/>
          <p:nvPr/>
        </p:nvSpPr>
        <p:spPr>
          <a:xfrm>
            <a:off x="238666" y="2174576"/>
            <a:ext cx="2801779" cy="1142619"/>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485" b="1">
                <a:solidFill>
                  <a:schemeClr val="accent1"/>
                </a:solidFill>
                <a:latin typeface="Calibri"/>
                <a:ea typeface="Calibri"/>
                <a:cs typeface="Calibri"/>
                <a:sym typeface="Calibri"/>
              </a:rPr>
              <a:t>Conduct a job analysis for each job title to include tasks and physical requirements.  Also, look at loss data to return trends (ladders, slippery floors, etc.)</a:t>
            </a:r>
          </a:p>
        </p:txBody>
      </p:sp>
      <p:sp>
        <p:nvSpPr>
          <p:cNvPr id="748" name="Shape 748"/>
          <p:cNvSpPr txBox="1"/>
          <p:nvPr/>
        </p:nvSpPr>
        <p:spPr>
          <a:xfrm>
            <a:off x="238666" y="4434139"/>
            <a:ext cx="2717102" cy="1142619"/>
          </a:xfrm>
          <a:prstGeom prst="rect">
            <a:avLst/>
          </a:prstGeom>
          <a:noFill/>
          <a:ln>
            <a:noFill/>
          </a:ln>
        </p:spPr>
        <p:txBody>
          <a:bodyPr wrap="square" lIns="0" tIns="0" rIns="0" bIns="0" anchor="b" anchorCtr="0">
            <a:noAutofit/>
          </a:bodyPr>
          <a:lstStyle/>
          <a:p>
            <a:pPr marL="0" marR="0" lvl="0" indent="0" algn="l" rtl="0">
              <a:spcBef>
                <a:spcPts val="0"/>
              </a:spcBef>
              <a:buSzPct val="25000"/>
              <a:buNone/>
            </a:pPr>
            <a:r>
              <a:rPr lang="en-US" sz="1485" b="1">
                <a:solidFill>
                  <a:schemeClr val="accent2"/>
                </a:solidFill>
                <a:latin typeface="Calibri"/>
                <a:ea typeface="Calibri"/>
                <a:cs typeface="Calibri"/>
                <a:sym typeface="Calibri"/>
              </a:rPr>
              <a:t>Use medical provider with similar return to work philosophy, and put system into place to obtain provider approval of light duty jobs</a:t>
            </a:r>
          </a:p>
        </p:txBody>
      </p:sp>
      <p:sp>
        <p:nvSpPr>
          <p:cNvPr id="749" name="Shape 749"/>
          <p:cNvSpPr txBox="1"/>
          <p:nvPr/>
        </p:nvSpPr>
        <p:spPr>
          <a:xfrm>
            <a:off x="6215176" y="2174576"/>
            <a:ext cx="2698861" cy="1371144"/>
          </a:xfrm>
          <a:prstGeom prst="rect">
            <a:avLst/>
          </a:prstGeom>
          <a:noFill/>
          <a:ln>
            <a:noFill/>
          </a:ln>
        </p:spPr>
        <p:txBody>
          <a:bodyPr wrap="square" lIns="0" tIns="0" rIns="0" bIns="0" anchor="t" anchorCtr="0">
            <a:noAutofit/>
          </a:bodyPr>
          <a:lstStyle/>
          <a:p>
            <a:pPr marL="0" marR="0" lvl="0" indent="0" algn="r" rtl="0">
              <a:spcBef>
                <a:spcPts val="0"/>
              </a:spcBef>
              <a:buSzPct val="25000"/>
              <a:buNone/>
            </a:pPr>
            <a:r>
              <a:rPr lang="en-US" sz="1485" b="1">
                <a:solidFill>
                  <a:schemeClr val="accent4"/>
                </a:solidFill>
                <a:latin typeface="Calibri"/>
                <a:ea typeface="Calibri"/>
                <a:cs typeface="Calibri"/>
                <a:sym typeface="Calibri"/>
              </a:rPr>
              <a:t>Ensure excellent communication  between HR, Supervisors, Employees in departments regarding the transitional position (do not push Employee past limits!)</a:t>
            </a:r>
          </a:p>
        </p:txBody>
      </p:sp>
      <p:sp>
        <p:nvSpPr>
          <p:cNvPr id="750" name="Shape 750"/>
          <p:cNvSpPr txBox="1"/>
          <p:nvPr/>
        </p:nvSpPr>
        <p:spPr>
          <a:xfrm>
            <a:off x="6215176" y="4256398"/>
            <a:ext cx="2698861" cy="914096"/>
          </a:xfrm>
          <a:prstGeom prst="rect">
            <a:avLst/>
          </a:prstGeom>
          <a:noFill/>
          <a:ln>
            <a:noFill/>
          </a:ln>
        </p:spPr>
        <p:txBody>
          <a:bodyPr wrap="square" lIns="0" tIns="0" rIns="0" bIns="0" anchor="b" anchorCtr="0">
            <a:noAutofit/>
          </a:bodyPr>
          <a:lstStyle/>
          <a:p>
            <a:pPr marL="0" marR="0" lvl="0" indent="0" algn="r" rtl="0">
              <a:spcBef>
                <a:spcPts val="0"/>
              </a:spcBef>
              <a:buSzPct val="25000"/>
              <a:buNone/>
            </a:pPr>
            <a:r>
              <a:rPr lang="en-US" sz="1485" b="1">
                <a:solidFill>
                  <a:schemeClr val="accent3"/>
                </a:solidFill>
                <a:latin typeface="Calibri"/>
                <a:ea typeface="Calibri"/>
                <a:cs typeface="Calibri"/>
                <a:sym typeface="Calibri"/>
              </a:rPr>
              <a:t>Make sure there is a culture of communication and teamwork throughout this process; remain consistent and positive!</a:t>
            </a:r>
          </a:p>
        </p:txBody>
      </p:sp>
      <p:grpSp>
        <p:nvGrpSpPr>
          <p:cNvPr id="751" name="Shape 751"/>
          <p:cNvGrpSpPr/>
          <p:nvPr/>
        </p:nvGrpSpPr>
        <p:grpSpPr>
          <a:xfrm>
            <a:off x="250119" y="1858302"/>
            <a:ext cx="260759" cy="260759"/>
            <a:chOff x="4319587" y="4213225"/>
            <a:chExt cx="287338" cy="287338"/>
          </a:xfrm>
        </p:grpSpPr>
        <p:sp>
          <p:nvSpPr>
            <p:cNvPr id="752" name="Shape 752"/>
            <p:cNvSpPr/>
            <p:nvPr/>
          </p:nvSpPr>
          <p:spPr>
            <a:xfrm>
              <a:off x="4471987" y="4213225"/>
              <a:ext cx="134938" cy="133349"/>
            </a:xfrm>
            <a:custGeom>
              <a:avLst/>
              <a:gdLst/>
              <a:ahLst/>
              <a:cxnLst/>
              <a:rect l="0" t="0" r="0" b="0"/>
              <a:pathLst>
                <a:path w="120000" h="120000" extrusionOk="0">
                  <a:moveTo>
                    <a:pt x="4265" y="120000"/>
                  </a:moveTo>
                  <a:lnTo>
                    <a:pt x="115734" y="120000"/>
                  </a:lnTo>
                  <a:lnTo>
                    <a:pt x="116303" y="119715"/>
                  </a:lnTo>
                  <a:lnTo>
                    <a:pt x="117156" y="119715"/>
                  </a:lnTo>
                  <a:lnTo>
                    <a:pt x="117725" y="119146"/>
                  </a:lnTo>
                  <a:lnTo>
                    <a:pt x="118293" y="118578"/>
                  </a:lnTo>
                  <a:lnTo>
                    <a:pt x="119146" y="117725"/>
                  </a:lnTo>
                  <a:lnTo>
                    <a:pt x="119431" y="117156"/>
                  </a:lnTo>
                  <a:lnTo>
                    <a:pt x="119715" y="116303"/>
                  </a:lnTo>
                  <a:lnTo>
                    <a:pt x="120000" y="115734"/>
                  </a:lnTo>
                  <a:lnTo>
                    <a:pt x="119715" y="109763"/>
                  </a:lnTo>
                  <a:lnTo>
                    <a:pt x="119431" y="103791"/>
                  </a:lnTo>
                  <a:lnTo>
                    <a:pt x="118293" y="98104"/>
                  </a:lnTo>
                  <a:lnTo>
                    <a:pt x="117440" y="92132"/>
                  </a:lnTo>
                  <a:lnTo>
                    <a:pt x="116303" y="86729"/>
                  </a:lnTo>
                  <a:lnTo>
                    <a:pt x="114597" y="81327"/>
                  </a:lnTo>
                  <a:lnTo>
                    <a:pt x="112890" y="75639"/>
                  </a:lnTo>
                  <a:lnTo>
                    <a:pt x="110900" y="70521"/>
                  </a:lnTo>
                  <a:lnTo>
                    <a:pt x="108341" y="65402"/>
                  </a:lnTo>
                  <a:lnTo>
                    <a:pt x="105781" y="60568"/>
                  </a:lnTo>
                  <a:lnTo>
                    <a:pt x="103222" y="55734"/>
                  </a:lnTo>
                  <a:lnTo>
                    <a:pt x="100094" y="51184"/>
                  </a:lnTo>
                  <a:lnTo>
                    <a:pt x="96682" y="46350"/>
                  </a:lnTo>
                  <a:lnTo>
                    <a:pt x="93554" y="42085"/>
                  </a:lnTo>
                  <a:lnTo>
                    <a:pt x="89857" y="37819"/>
                  </a:lnTo>
                  <a:lnTo>
                    <a:pt x="85876" y="33838"/>
                  </a:lnTo>
                  <a:lnTo>
                    <a:pt x="81895" y="30142"/>
                  </a:lnTo>
                  <a:lnTo>
                    <a:pt x="77914" y="26445"/>
                  </a:lnTo>
                  <a:lnTo>
                    <a:pt x="73364" y="23033"/>
                  </a:lnTo>
                  <a:lnTo>
                    <a:pt x="68815" y="19620"/>
                  </a:lnTo>
                  <a:lnTo>
                    <a:pt x="64265" y="16777"/>
                  </a:lnTo>
                  <a:lnTo>
                    <a:pt x="59146" y="13933"/>
                  </a:lnTo>
                  <a:lnTo>
                    <a:pt x="54312" y="11374"/>
                  </a:lnTo>
                  <a:lnTo>
                    <a:pt x="49194" y="9099"/>
                  </a:lnTo>
                  <a:lnTo>
                    <a:pt x="44075" y="7109"/>
                  </a:lnTo>
                  <a:lnTo>
                    <a:pt x="38388" y="5402"/>
                  </a:lnTo>
                  <a:lnTo>
                    <a:pt x="32985" y="3696"/>
                  </a:lnTo>
                  <a:lnTo>
                    <a:pt x="27582" y="2274"/>
                  </a:lnTo>
                  <a:lnTo>
                    <a:pt x="21611" y="1421"/>
                  </a:lnTo>
                  <a:lnTo>
                    <a:pt x="15924" y="853"/>
                  </a:lnTo>
                  <a:lnTo>
                    <a:pt x="10236" y="0"/>
                  </a:lnTo>
                  <a:lnTo>
                    <a:pt x="4265" y="0"/>
                  </a:lnTo>
                  <a:lnTo>
                    <a:pt x="3412" y="0"/>
                  </a:lnTo>
                  <a:lnTo>
                    <a:pt x="2559" y="568"/>
                  </a:lnTo>
                  <a:lnTo>
                    <a:pt x="1990" y="853"/>
                  </a:lnTo>
                  <a:lnTo>
                    <a:pt x="1421" y="1421"/>
                  </a:lnTo>
                  <a:lnTo>
                    <a:pt x="568" y="1990"/>
                  </a:lnTo>
                  <a:lnTo>
                    <a:pt x="284" y="2559"/>
                  </a:lnTo>
                  <a:lnTo>
                    <a:pt x="0" y="3412"/>
                  </a:lnTo>
                  <a:lnTo>
                    <a:pt x="0" y="4265"/>
                  </a:lnTo>
                  <a:lnTo>
                    <a:pt x="0" y="115450"/>
                  </a:lnTo>
                  <a:lnTo>
                    <a:pt x="0" y="116303"/>
                  </a:lnTo>
                  <a:lnTo>
                    <a:pt x="284" y="117156"/>
                  </a:lnTo>
                  <a:lnTo>
                    <a:pt x="568" y="117725"/>
                  </a:lnTo>
                  <a:lnTo>
                    <a:pt x="1421" y="118578"/>
                  </a:lnTo>
                  <a:lnTo>
                    <a:pt x="1990" y="119146"/>
                  </a:lnTo>
                  <a:lnTo>
                    <a:pt x="2559" y="119715"/>
                  </a:lnTo>
                  <a:lnTo>
                    <a:pt x="3412" y="119715"/>
                  </a:lnTo>
                  <a:lnTo>
                    <a:pt x="4265" y="120000"/>
                  </a:lnTo>
                  <a:close/>
                </a:path>
              </a:pathLst>
            </a:custGeom>
            <a:solidFill>
              <a:schemeClr val="accent1"/>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53" name="Shape 753"/>
            <p:cNvSpPr/>
            <p:nvPr/>
          </p:nvSpPr>
          <p:spPr>
            <a:xfrm>
              <a:off x="4319587" y="4241800"/>
              <a:ext cx="220663" cy="258763"/>
            </a:xfrm>
            <a:custGeom>
              <a:avLst/>
              <a:gdLst/>
              <a:ahLst/>
              <a:cxnLst/>
              <a:rect l="0" t="0" r="0" b="0"/>
              <a:pathLst>
                <a:path w="120000" h="120000" extrusionOk="0">
                  <a:moveTo>
                    <a:pt x="72378" y="59040"/>
                  </a:moveTo>
                  <a:lnTo>
                    <a:pt x="72378" y="2214"/>
                  </a:lnTo>
                  <a:lnTo>
                    <a:pt x="72378" y="1623"/>
                  </a:lnTo>
                  <a:lnTo>
                    <a:pt x="72206" y="1180"/>
                  </a:lnTo>
                  <a:lnTo>
                    <a:pt x="72034" y="885"/>
                  </a:lnTo>
                  <a:lnTo>
                    <a:pt x="71690" y="590"/>
                  </a:lnTo>
                  <a:lnTo>
                    <a:pt x="71346" y="295"/>
                  </a:lnTo>
                  <a:lnTo>
                    <a:pt x="71002" y="147"/>
                  </a:lnTo>
                  <a:lnTo>
                    <a:pt x="70315" y="0"/>
                  </a:lnTo>
                  <a:lnTo>
                    <a:pt x="69799" y="0"/>
                  </a:lnTo>
                  <a:lnTo>
                    <a:pt x="66361" y="0"/>
                  </a:lnTo>
                  <a:lnTo>
                    <a:pt x="62750" y="295"/>
                  </a:lnTo>
                  <a:lnTo>
                    <a:pt x="59312" y="590"/>
                  </a:lnTo>
                  <a:lnTo>
                    <a:pt x="55873" y="1180"/>
                  </a:lnTo>
                  <a:lnTo>
                    <a:pt x="52435" y="1771"/>
                  </a:lnTo>
                  <a:lnTo>
                    <a:pt x="49169" y="2656"/>
                  </a:lnTo>
                  <a:lnTo>
                    <a:pt x="45902" y="3542"/>
                  </a:lnTo>
                  <a:lnTo>
                    <a:pt x="42808" y="4723"/>
                  </a:lnTo>
                  <a:lnTo>
                    <a:pt x="39541" y="5756"/>
                  </a:lnTo>
                  <a:lnTo>
                    <a:pt x="36618" y="7232"/>
                  </a:lnTo>
                  <a:lnTo>
                    <a:pt x="33696" y="8708"/>
                  </a:lnTo>
                  <a:lnTo>
                    <a:pt x="30945" y="10184"/>
                  </a:lnTo>
                  <a:lnTo>
                    <a:pt x="28194" y="11808"/>
                  </a:lnTo>
                  <a:lnTo>
                    <a:pt x="25444" y="13579"/>
                  </a:lnTo>
                  <a:lnTo>
                    <a:pt x="23037" y="15498"/>
                  </a:lnTo>
                  <a:lnTo>
                    <a:pt x="20630" y="17564"/>
                  </a:lnTo>
                  <a:lnTo>
                    <a:pt x="18223" y="19630"/>
                  </a:lnTo>
                  <a:lnTo>
                    <a:pt x="15988" y="21845"/>
                  </a:lnTo>
                  <a:lnTo>
                    <a:pt x="13925" y="24059"/>
                  </a:lnTo>
                  <a:lnTo>
                    <a:pt x="11862" y="26420"/>
                  </a:lnTo>
                  <a:lnTo>
                    <a:pt x="10143" y="28782"/>
                  </a:lnTo>
                  <a:lnTo>
                    <a:pt x="8424" y="31291"/>
                  </a:lnTo>
                  <a:lnTo>
                    <a:pt x="6876" y="33948"/>
                  </a:lnTo>
                  <a:lnTo>
                    <a:pt x="5501" y="36457"/>
                  </a:lnTo>
                  <a:lnTo>
                    <a:pt x="4126" y="39409"/>
                  </a:lnTo>
                  <a:lnTo>
                    <a:pt x="3266" y="42066"/>
                  </a:lnTo>
                  <a:lnTo>
                    <a:pt x="2234" y="44870"/>
                  </a:lnTo>
                  <a:lnTo>
                    <a:pt x="1375" y="47970"/>
                  </a:lnTo>
                  <a:lnTo>
                    <a:pt x="859" y="50774"/>
                  </a:lnTo>
                  <a:lnTo>
                    <a:pt x="343" y="53726"/>
                  </a:lnTo>
                  <a:lnTo>
                    <a:pt x="171" y="56826"/>
                  </a:lnTo>
                  <a:lnTo>
                    <a:pt x="0" y="59926"/>
                  </a:lnTo>
                  <a:lnTo>
                    <a:pt x="171" y="62878"/>
                  </a:lnTo>
                  <a:lnTo>
                    <a:pt x="343" y="65977"/>
                  </a:lnTo>
                  <a:lnTo>
                    <a:pt x="859" y="68929"/>
                  </a:lnTo>
                  <a:lnTo>
                    <a:pt x="1375" y="72029"/>
                  </a:lnTo>
                  <a:lnTo>
                    <a:pt x="2234" y="74833"/>
                  </a:lnTo>
                  <a:lnTo>
                    <a:pt x="3266" y="77638"/>
                  </a:lnTo>
                  <a:lnTo>
                    <a:pt x="4126" y="80590"/>
                  </a:lnTo>
                  <a:lnTo>
                    <a:pt x="5501" y="83247"/>
                  </a:lnTo>
                  <a:lnTo>
                    <a:pt x="6876" y="85904"/>
                  </a:lnTo>
                  <a:lnTo>
                    <a:pt x="8424" y="88413"/>
                  </a:lnTo>
                  <a:lnTo>
                    <a:pt x="10143" y="90922"/>
                  </a:lnTo>
                  <a:lnTo>
                    <a:pt x="11862" y="93431"/>
                  </a:lnTo>
                  <a:lnTo>
                    <a:pt x="13925" y="95793"/>
                  </a:lnTo>
                  <a:lnTo>
                    <a:pt x="15988" y="98154"/>
                  </a:lnTo>
                  <a:lnTo>
                    <a:pt x="18223" y="100221"/>
                  </a:lnTo>
                  <a:lnTo>
                    <a:pt x="20630" y="102435"/>
                  </a:lnTo>
                  <a:lnTo>
                    <a:pt x="23037" y="104206"/>
                  </a:lnTo>
                  <a:lnTo>
                    <a:pt x="25444" y="106125"/>
                  </a:lnTo>
                  <a:lnTo>
                    <a:pt x="28194" y="107896"/>
                  </a:lnTo>
                  <a:lnTo>
                    <a:pt x="30945" y="109667"/>
                  </a:lnTo>
                  <a:lnTo>
                    <a:pt x="33696" y="111291"/>
                  </a:lnTo>
                  <a:lnTo>
                    <a:pt x="36618" y="112619"/>
                  </a:lnTo>
                  <a:lnTo>
                    <a:pt x="39541" y="113948"/>
                  </a:lnTo>
                  <a:lnTo>
                    <a:pt x="42808" y="115129"/>
                  </a:lnTo>
                  <a:lnTo>
                    <a:pt x="45902" y="116309"/>
                  </a:lnTo>
                  <a:lnTo>
                    <a:pt x="49169" y="117195"/>
                  </a:lnTo>
                  <a:lnTo>
                    <a:pt x="52435" y="118081"/>
                  </a:lnTo>
                  <a:lnTo>
                    <a:pt x="55873" y="118671"/>
                  </a:lnTo>
                  <a:lnTo>
                    <a:pt x="59312" y="119114"/>
                  </a:lnTo>
                  <a:lnTo>
                    <a:pt x="62750" y="119557"/>
                  </a:lnTo>
                  <a:lnTo>
                    <a:pt x="66361" y="119852"/>
                  </a:lnTo>
                  <a:lnTo>
                    <a:pt x="69799" y="120000"/>
                  </a:lnTo>
                  <a:lnTo>
                    <a:pt x="73409" y="119852"/>
                  </a:lnTo>
                  <a:lnTo>
                    <a:pt x="76848" y="119557"/>
                  </a:lnTo>
                  <a:lnTo>
                    <a:pt x="80286" y="119261"/>
                  </a:lnTo>
                  <a:lnTo>
                    <a:pt x="83724" y="118671"/>
                  </a:lnTo>
                  <a:lnTo>
                    <a:pt x="86991" y="118081"/>
                  </a:lnTo>
                  <a:lnTo>
                    <a:pt x="90257" y="117195"/>
                  </a:lnTo>
                  <a:lnTo>
                    <a:pt x="93352" y="116457"/>
                  </a:lnTo>
                  <a:lnTo>
                    <a:pt x="96618" y="115424"/>
                  </a:lnTo>
                  <a:lnTo>
                    <a:pt x="99713" y="114243"/>
                  </a:lnTo>
                  <a:lnTo>
                    <a:pt x="102808" y="112767"/>
                  </a:lnTo>
                  <a:lnTo>
                    <a:pt x="105730" y="111439"/>
                  </a:lnTo>
                  <a:lnTo>
                    <a:pt x="108653" y="109815"/>
                  </a:lnTo>
                  <a:lnTo>
                    <a:pt x="111575" y="108191"/>
                  </a:lnTo>
                  <a:lnTo>
                    <a:pt x="114154" y="106273"/>
                  </a:lnTo>
                  <a:lnTo>
                    <a:pt x="116905" y="104354"/>
                  </a:lnTo>
                  <a:lnTo>
                    <a:pt x="119312" y="102435"/>
                  </a:lnTo>
                  <a:lnTo>
                    <a:pt x="119656" y="101992"/>
                  </a:lnTo>
                  <a:lnTo>
                    <a:pt x="119828" y="101549"/>
                  </a:lnTo>
                  <a:lnTo>
                    <a:pt x="120000" y="101254"/>
                  </a:lnTo>
                  <a:lnTo>
                    <a:pt x="120000" y="100811"/>
                  </a:lnTo>
                  <a:lnTo>
                    <a:pt x="120000" y="100369"/>
                  </a:lnTo>
                  <a:lnTo>
                    <a:pt x="119828" y="99778"/>
                  </a:lnTo>
                  <a:lnTo>
                    <a:pt x="119656" y="99483"/>
                  </a:lnTo>
                  <a:lnTo>
                    <a:pt x="119312" y="99188"/>
                  </a:lnTo>
                  <a:lnTo>
                    <a:pt x="72378" y="59040"/>
                  </a:lnTo>
                  <a:close/>
                </a:path>
              </a:pathLst>
            </a:custGeom>
            <a:solidFill>
              <a:schemeClr val="accent1"/>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54" name="Shape 754"/>
            <p:cNvSpPr/>
            <p:nvPr/>
          </p:nvSpPr>
          <p:spPr>
            <a:xfrm>
              <a:off x="4471987" y="4356100"/>
              <a:ext cx="134938" cy="98425"/>
            </a:xfrm>
            <a:custGeom>
              <a:avLst/>
              <a:gdLst/>
              <a:ahLst/>
              <a:cxnLst/>
              <a:rect l="0" t="0" r="0" b="0"/>
              <a:pathLst>
                <a:path w="120000" h="120000" extrusionOk="0">
                  <a:moveTo>
                    <a:pt x="115734" y="0"/>
                  </a:moveTo>
                  <a:lnTo>
                    <a:pt x="4265" y="0"/>
                  </a:lnTo>
                  <a:lnTo>
                    <a:pt x="3127" y="0"/>
                  </a:lnTo>
                  <a:lnTo>
                    <a:pt x="1990" y="781"/>
                  </a:lnTo>
                  <a:lnTo>
                    <a:pt x="1137" y="1954"/>
                  </a:lnTo>
                  <a:lnTo>
                    <a:pt x="284" y="3517"/>
                  </a:lnTo>
                  <a:lnTo>
                    <a:pt x="0" y="5081"/>
                  </a:lnTo>
                  <a:lnTo>
                    <a:pt x="0" y="6644"/>
                  </a:lnTo>
                  <a:lnTo>
                    <a:pt x="284" y="8208"/>
                  </a:lnTo>
                  <a:lnTo>
                    <a:pt x="1421" y="10162"/>
                  </a:lnTo>
                  <a:lnTo>
                    <a:pt x="79905" y="118436"/>
                  </a:lnTo>
                  <a:lnTo>
                    <a:pt x="80473" y="118827"/>
                  </a:lnTo>
                  <a:lnTo>
                    <a:pt x="81327" y="119609"/>
                  </a:lnTo>
                  <a:lnTo>
                    <a:pt x="82180" y="119609"/>
                  </a:lnTo>
                  <a:lnTo>
                    <a:pt x="83033" y="119999"/>
                  </a:lnTo>
                  <a:lnTo>
                    <a:pt x="83601" y="119609"/>
                  </a:lnTo>
                  <a:lnTo>
                    <a:pt x="84454" y="119609"/>
                  </a:lnTo>
                  <a:lnTo>
                    <a:pt x="85308" y="118827"/>
                  </a:lnTo>
                  <a:lnTo>
                    <a:pt x="86161" y="118436"/>
                  </a:lnTo>
                  <a:lnTo>
                    <a:pt x="90142" y="112573"/>
                  </a:lnTo>
                  <a:lnTo>
                    <a:pt x="93838" y="106319"/>
                  </a:lnTo>
                  <a:lnTo>
                    <a:pt x="96966" y="100065"/>
                  </a:lnTo>
                  <a:lnTo>
                    <a:pt x="100379" y="93811"/>
                  </a:lnTo>
                  <a:lnTo>
                    <a:pt x="103507" y="87166"/>
                  </a:lnTo>
                  <a:lnTo>
                    <a:pt x="106350" y="80521"/>
                  </a:lnTo>
                  <a:lnTo>
                    <a:pt x="108625" y="73876"/>
                  </a:lnTo>
                  <a:lnTo>
                    <a:pt x="111184" y="66840"/>
                  </a:lnTo>
                  <a:lnTo>
                    <a:pt x="113175" y="59413"/>
                  </a:lnTo>
                  <a:lnTo>
                    <a:pt x="114881" y="51986"/>
                  </a:lnTo>
                  <a:lnTo>
                    <a:pt x="116303" y="44560"/>
                  </a:lnTo>
                  <a:lnTo>
                    <a:pt x="117440" y="36742"/>
                  </a:lnTo>
                  <a:lnTo>
                    <a:pt x="118293" y="29315"/>
                  </a:lnTo>
                  <a:lnTo>
                    <a:pt x="119431" y="21498"/>
                  </a:lnTo>
                  <a:lnTo>
                    <a:pt x="119715" y="13680"/>
                  </a:lnTo>
                  <a:lnTo>
                    <a:pt x="120000" y="5863"/>
                  </a:lnTo>
                  <a:lnTo>
                    <a:pt x="119715" y="4690"/>
                  </a:lnTo>
                  <a:lnTo>
                    <a:pt x="119431" y="3517"/>
                  </a:lnTo>
                  <a:lnTo>
                    <a:pt x="119146" y="2345"/>
                  </a:lnTo>
                  <a:lnTo>
                    <a:pt x="118293" y="1563"/>
                  </a:lnTo>
                  <a:lnTo>
                    <a:pt x="117725" y="781"/>
                  </a:lnTo>
                  <a:lnTo>
                    <a:pt x="117156" y="390"/>
                  </a:lnTo>
                  <a:lnTo>
                    <a:pt x="116303" y="0"/>
                  </a:lnTo>
                  <a:lnTo>
                    <a:pt x="115734" y="0"/>
                  </a:lnTo>
                  <a:close/>
                </a:path>
              </a:pathLst>
            </a:custGeom>
            <a:solidFill>
              <a:schemeClr val="accent1"/>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grpSp>
        <p:nvGrpSpPr>
          <p:cNvPr id="755" name="Shape 755"/>
          <p:cNvGrpSpPr/>
          <p:nvPr/>
        </p:nvGrpSpPr>
        <p:grpSpPr>
          <a:xfrm>
            <a:off x="247383" y="3860572"/>
            <a:ext cx="286834" cy="285250"/>
            <a:chOff x="304800" y="4787900"/>
            <a:chExt cx="287337" cy="285750"/>
          </a:xfrm>
        </p:grpSpPr>
        <p:sp>
          <p:nvSpPr>
            <p:cNvPr id="756" name="Shape 756"/>
            <p:cNvSpPr/>
            <p:nvPr/>
          </p:nvSpPr>
          <p:spPr>
            <a:xfrm>
              <a:off x="304800" y="5040312"/>
              <a:ext cx="133349" cy="33338"/>
            </a:xfrm>
            <a:custGeom>
              <a:avLst/>
              <a:gdLst/>
              <a:ahLst/>
              <a:cxnLst/>
              <a:rect l="0" t="0" r="0" b="0"/>
              <a:pathLst>
                <a:path w="120000" h="120000" extrusionOk="0">
                  <a:moveTo>
                    <a:pt x="98622" y="0"/>
                  </a:moveTo>
                  <a:lnTo>
                    <a:pt x="21377" y="0"/>
                  </a:lnTo>
                  <a:lnTo>
                    <a:pt x="19382" y="0"/>
                  </a:lnTo>
                  <a:lnTo>
                    <a:pt x="17387" y="1142"/>
                  </a:lnTo>
                  <a:lnTo>
                    <a:pt x="15391" y="3428"/>
                  </a:lnTo>
                  <a:lnTo>
                    <a:pt x="13396" y="6857"/>
                  </a:lnTo>
                  <a:lnTo>
                    <a:pt x="11686" y="11428"/>
                  </a:lnTo>
                  <a:lnTo>
                    <a:pt x="9691" y="14857"/>
                  </a:lnTo>
                  <a:lnTo>
                    <a:pt x="8266" y="20571"/>
                  </a:lnTo>
                  <a:lnTo>
                    <a:pt x="6840" y="25142"/>
                  </a:lnTo>
                  <a:lnTo>
                    <a:pt x="5130" y="32000"/>
                  </a:lnTo>
                  <a:lnTo>
                    <a:pt x="3990" y="38857"/>
                  </a:lnTo>
                  <a:lnTo>
                    <a:pt x="2850" y="46857"/>
                  </a:lnTo>
                  <a:lnTo>
                    <a:pt x="1710" y="53714"/>
                  </a:lnTo>
                  <a:lnTo>
                    <a:pt x="855" y="61714"/>
                  </a:lnTo>
                  <a:lnTo>
                    <a:pt x="570" y="69714"/>
                  </a:lnTo>
                  <a:lnTo>
                    <a:pt x="0" y="76571"/>
                  </a:lnTo>
                  <a:lnTo>
                    <a:pt x="0" y="85714"/>
                  </a:lnTo>
                  <a:lnTo>
                    <a:pt x="0" y="102857"/>
                  </a:lnTo>
                  <a:lnTo>
                    <a:pt x="0" y="106285"/>
                  </a:lnTo>
                  <a:lnTo>
                    <a:pt x="285" y="108571"/>
                  </a:lnTo>
                  <a:lnTo>
                    <a:pt x="570" y="113142"/>
                  </a:lnTo>
                  <a:lnTo>
                    <a:pt x="1140" y="115428"/>
                  </a:lnTo>
                  <a:lnTo>
                    <a:pt x="1710" y="117714"/>
                  </a:lnTo>
                  <a:lnTo>
                    <a:pt x="2850" y="118857"/>
                  </a:lnTo>
                  <a:lnTo>
                    <a:pt x="3420" y="120000"/>
                  </a:lnTo>
                  <a:lnTo>
                    <a:pt x="4275" y="120000"/>
                  </a:lnTo>
                  <a:lnTo>
                    <a:pt x="115724" y="120000"/>
                  </a:lnTo>
                  <a:lnTo>
                    <a:pt x="116864" y="120000"/>
                  </a:lnTo>
                  <a:lnTo>
                    <a:pt x="117434" y="118857"/>
                  </a:lnTo>
                  <a:lnTo>
                    <a:pt x="118289" y="117714"/>
                  </a:lnTo>
                  <a:lnTo>
                    <a:pt x="118859" y="115428"/>
                  </a:lnTo>
                  <a:lnTo>
                    <a:pt x="119429" y="113142"/>
                  </a:lnTo>
                  <a:lnTo>
                    <a:pt x="119714" y="108571"/>
                  </a:lnTo>
                  <a:lnTo>
                    <a:pt x="120000" y="106285"/>
                  </a:lnTo>
                  <a:lnTo>
                    <a:pt x="120000" y="102857"/>
                  </a:lnTo>
                  <a:lnTo>
                    <a:pt x="120000" y="85714"/>
                  </a:lnTo>
                  <a:lnTo>
                    <a:pt x="120000" y="76571"/>
                  </a:lnTo>
                  <a:lnTo>
                    <a:pt x="119429" y="68571"/>
                  </a:lnTo>
                  <a:lnTo>
                    <a:pt x="119144" y="61714"/>
                  </a:lnTo>
                  <a:lnTo>
                    <a:pt x="118289" y="53714"/>
                  </a:lnTo>
                  <a:lnTo>
                    <a:pt x="117434" y="46857"/>
                  </a:lnTo>
                  <a:lnTo>
                    <a:pt x="116294" y="38857"/>
                  </a:lnTo>
                  <a:lnTo>
                    <a:pt x="114869" y="32000"/>
                  </a:lnTo>
                  <a:lnTo>
                    <a:pt x="113444" y="25142"/>
                  </a:lnTo>
                  <a:lnTo>
                    <a:pt x="112019" y="20571"/>
                  </a:lnTo>
                  <a:lnTo>
                    <a:pt x="110308" y="14857"/>
                  </a:lnTo>
                  <a:lnTo>
                    <a:pt x="108598" y="11428"/>
                  </a:lnTo>
                  <a:lnTo>
                    <a:pt x="106603" y="6857"/>
                  </a:lnTo>
                  <a:lnTo>
                    <a:pt x="104893" y="3428"/>
                  </a:lnTo>
                  <a:lnTo>
                    <a:pt x="102612" y="1142"/>
                  </a:lnTo>
                  <a:lnTo>
                    <a:pt x="100902" y="0"/>
                  </a:lnTo>
                  <a:lnTo>
                    <a:pt x="98622" y="0"/>
                  </a:lnTo>
                  <a:close/>
                </a:path>
              </a:pathLst>
            </a:custGeom>
            <a:solidFill>
              <a:schemeClr val="accent2"/>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57" name="Shape 757"/>
            <p:cNvSpPr/>
            <p:nvPr/>
          </p:nvSpPr>
          <p:spPr>
            <a:xfrm>
              <a:off x="323850" y="5002212"/>
              <a:ext cx="95250" cy="28575"/>
            </a:xfrm>
            <a:custGeom>
              <a:avLst/>
              <a:gdLst/>
              <a:ahLst/>
              <a:cxnLst/>
              <a:rect l="0" t="0" r="0" b="0"/>
              <a:pathLst>
                <a:path w="120000" h="120000" extrusionOk="0">
                  <a:moveTo>
                    <a:pt x="5980" y="120000"/>
                  </a:moveTo>
                  <a:lnTo>
                    <a:pt x="114019" y="120000"/>
                  </a:lnTo>
                  <a:lnTo>
                    <a:pt x="115614" y="118681"/>
                  </a:lnTo>
                  <a:lnTo>
                    <a:pt x="116411" y="117362"/>
                  </a:lnTo>
                  <a:lnTo>
                    <a:pt x="117607" y="116043"/>
                  </a:lnTo>
                  <a:lnTo>
                    <a:pt x="118405" y="112087"/>
                  </a:lnTo>
                  <a:lnTo>
                    <a:pt x="118803" y="109450"/>
                  </a:lnTo>
                  <a:lnTo>
                    <a:pt x="119601" y="106813"/>
                  </a:lnTo>
                  <a:lnTo>
                    <a:pt x="120000" y="102857"/>
                  </a:lnTo>
                  <a:lnTo>
                    <a:pt x="120000" y="100219"/>
                  </a:lnTo>
                  <a:lnTo>
                    <a:pt x="120000" y="60659"/>
                  </a:lnTo>
                  <a:lnTo>
                    <a:pt x="119601" y="47472"/>
                  </a:lnTo>
                  <a:lnTo>
                    <a:pt x="118405" y="38241"/>
                  </a:lnTo>
                  <a:lnTo>
                    <a:pt x="116810" y="27692"/>
                  </a:lnTo>
                  <a:lnTo>
                    <a:pt x="114418" y="18461"/>
                  </a:lnTo>
                  <a:lnTo>
                    <a:pt x="112026" y="10549"/>
                  </a:lnTo>
                  <a:lnTo>
                    <a:pt x="108438" y="5274"/>
                  </a:lnTo>
                  <a:lnTo>
                    <a:pt x="105647" y="1318"/>
                  </a:lnTo>
                  <a:lnTo>
                    <a:pt x="102059" y="0"/>
                  </a:lnTo>
                  <a:lnTo>
                    <a:pt x="17940" y="0"/>
                  </a:lnTo>
                  <a:lnTo>
                    <a:pt x="14750" y="1318"/>
                  </a:lnTo>
                  <a:lnTo>
                    <a:pt x="11561" y="5274"/>
                  </a:lnTo>
                  <a:lnTo>
                    <a:pt x="7973" y="10549"/>
                  </a:lnTo>
                  <a:lnTo>
                    <a:pt x="5581" y="18461"/>
                  </a:lnTo>
                  <a:lnTo>
                    <a:pt x="3588" y="27692"/>
                  </a:lnTo>
                  <a:lnTo>
                    <a:pt x="1594" y="38241"/>
                  </a:lnTo>
                  <a:lnTo>
                    <a:pt x="398" y="48791"/>
                  </a:lnTo>
                  <a:lnTo>
                    <a:pt x="0" y="60659"/>
                  </a:lnTo>
                  <a:lnTo>
                    <a:pt x="0" y="100219"/>
                  </a:lnTo>
                  <a:lnTo>
                    <a:pt x="0" y="102857"/>
                  </a:lnTo>
                  <a:lnTo>
                    <a:pt x="398" y="106813"/>
                  </a:lnTo>
                  <a:lnTo>
                    <a:pt x="1196" y="109450"/>
                  </a:lnTo>
                  <a:lnTo>
                    <a:pt x="1594" y="114725"/>
                  </a:lnTo>
                  <a:lnTo>
                    <a:pt x="2392" y="116043"/>
                  </a:lnTo>
                  <a:lnTo>
                    <a:pt x="3986" y="118681"/>
                  </a:lnTo>
                  <a:lnTo>
                    <a:pt x="4784" y="118681"/>
                  </a:lnTo>
                  <a:lnTo>
                    <a:pt x="5980" y="120000"/>
                  </a:lnTo>
                  <a:lnTo>
                    <a:pt x="5980" y="120000"/>
                  </a:lnTo>
                  <a:close/>
                </a:path>
              </a:pathLst>
            </a:custGeom>
            <a:solidFill>
              <a:schemeClr val="accent2"/>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58" name="Shape 758"/>
            <p:cNvSpPr/>
            <p:nvPr/>
          </p:nvSpPr>
          <p:spPr>
            <a:xfrm>
              <a:off x="398462" y="4832350"/>
              <a:ext cx="193675" cy="193675"/>
            </a:xfrm>
            <a:custGeom>
              <a:avLst/>
              <a:gdLst/>
              <a:ahLst/>
              <a:cxnLst/>
              <a:rect l="0" t="0" r="0" b="0"/>
              <a:pathLst>
                <a:path w="120000" h="120000" extrusionOk="0">
                  <a:moveTo>
                    <a:pt x="118226" y="109787"/>
                  </a:moveTo>
                  <a:lnTo>
                    <a:pt x="47684" y="39476"/>
                  </a:lnTo>
                  <a:lnTo>
                    <a:pt x="55369" y="31620"/>
                  </a:lnTo>
                  <a:lnTo>
                    <a:pt x="55763" y="31227"/>
                  </a:lnTo>
                  <a:lnTo>
                    <a:pt x="55960" y="30834"/>
                  </a:lnTo>
                  <a:lnTo>
                    <a:pt x="56157" y="30245"/>
                  </a:lnTo>
                  <a:lnTo>
                    <a:pt x="56157" y="29656"/>
                  </a:lnTo>
                  <a:lnTo>
                    <a:pt x="56157" y="29263"/>
                  </a:lnTo>
                  <a:lnTo>
                    <a:pt x="55960" y="28477"/>
                  </a:lnTo>
                  <a:lnTo>
                    <a:pt x="55763" y="28085"/>
                  </a:lnTo>
                  <a:lnTo>
                    <a:pt x="55369" y="27692"/>
                  </a:lnTo>
                  <a:lnTo>
                    <a:pt x="28768" y="981"/>
                  </a:lnTo>
                  <a:lnTo>
                    <a:pt x="28374" y="589"/>
                  </a:lnTo>
                  <a:lnTo>
                    <a:pt x="27586" y="392"/>
                  </a:lnTo>
                  <a:lnTo>
                    <a:pt x="27192" y="0"/>
                  </a:lnTo>
                  <a:lnTo>
                    <a:pt x="26600" y="0"/>
                  </a:lnTo>
                  <a:lnTo>
                    <a:pt x="26009" y="0"/>
                  </a:lnTo>
                  <a:lnTo>
                    <a:pt x="25615" y="392"/>
                  </a:lnTo>
                  <a:lnTo>
                    <a:pt x="24827" y="589"/>
                  </a:lnTo>
                  <a:lnTo>
                    <a:pt x="24433" y="981"/>
                  </a:lnTo>
                  <a:lnTo>
                    <a:pt x="788" y="24549"/>
                  </a:lnTo>
                  <a:lnTo>
                    <a:pt x="394" y="25139"/>
                  </a:lnTo>
                  <a:lnTo>
                    <a:pt x="197" y="25531"/>
                  </a:lnTo>
                  <a:lnTo>
                    <a:pt x="0" y="26121"/>
                  </a:lnTo>
                  <a:lnTo>
                    <a:pt x="0" y="26710"/>
                  </a:lnTo>
                  <a:lnTo>
                    <a:pt x="0" y="27299"/>
                  </a:lnTo>
                  <a:lnTo>
                    <a:pt x="197" y="27888"/>
                  </a:lnTo>
                  <a:lnTo>
                    <a:pt x="394" y="28281"/>
                  </a:lnTo>
                  <a:lnTo>
                    <a:pt x="788" y="28674"/>
                  </a:lnTo>
                  <a:lnTo>
                    <a:pt x="27389" y="55581"/>
                  </a:lnTo>
                  <a:lnTo>
                    <a:pt x="27783" y="55777"/>
                  </a:lnTo>
                  <a:lnTo>
                    <a:pt x="28571" y="56170"/>
                  </a:lnTo>
                  <a:lnTo>
                    <a:pt x="28965" y="56366"/>
                  </a:lnTo>
                  <a:lnTo>
                    <a:pt x="29556" y="56366"/>
                  </a:lnTo>
                  <a:lnTo>
                    <a:pt x="30147" y="56366"/>
                  </a:lnTo>
                  <a:lnTo>
                    <a:pt x="30541" y="56170"/>
                  </a:lnTo>
                  <a:lnTo>
                    <a:pt x="31330" y="55973"/>
                  </a:lnTo>
                  <a:lnTo>
                    <a:pt x="31724" y="55581"/>
                  </a:lnTo>
                  <a:lnTo>
                    <a:pt x="39211" y="47725"/>
                  </a:lnTo>
                  <a:lnTo>
                    <a:pt x="109950" y="118036"/>
                  </a:lnTo>
                  <a:lnTo>
                    <a:pt x="110935" y="118821"/>
                  </a:lnTo>
                  <a:lnTo>
                    <a:pt x="111921" y="119607"/>
                  </a:lnTo>
                  <a:lnTo>
                    <a:pt x="113103" y="119803"/>
                  </a:lnTo>
                  <a:lnTo>
                    <a:pt x="114088" y="120000"/>
                  </a:lnTo>
                  <a:lnTo>
                    <a:pt x="115073" y="119803"/>
                  </a:lnTo>
                  <a:lnTo>
                    <a:pt x="116453" y="119607"/>
                  </a:lnTo>
                  <a:lnTo>
                    <a:pt x="117241" y="118821"/>
                  </a:lnTo>
                  <a:lnTo>
                    <a:pt x="118226" y="118036"/>
                  </a:lnTo>
                  <a:lnTo>
                    <a:pt x="119014" y="117250"/>
                  </a:lnTo>
                  <a:lnTo>
                    <a:pt x="119605" y="116268"/>
                  </a:lnTo>
                  <a:lnTo>
                    <a:pt x="120000" y="115090"/>
                  </a:lnTo>
                  <a:lnTo>
                    <a:pt x="120000" y="114108"/>
                  </a:lnTo>
                  <a:lnTo>
                    <a:pt x="120000" y="112733"/>
                  </a:lnTo>
                  <a:lnTo>
                    <a:pt x="119605" y="111751"/>
                  </a:lnTo>
                  <a:lnTo>
                    <a:pt x="119014" y="110769"/>
                  </a:lnTo>
                  <a:lnTo>
                    <a:pt x="118226" y="109787"/>
                  </a:lnTo>
                  <a:lnTo>
                    <a:pt x="118226" y="109787"/>
                  </a:lnTo>
                  <a:close/>
                </a:path>
              </a:pathLst>
            </a:custGeom>
            <a:solidFill>
              <a:schemeClr val="accent2"/>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59" name="Shape 759"/>
            <p:cNvSpPr/>
            <p:nvPr/>
          </p:nvSpPr>
          <p:spPr>
            <a:xfrm>
              <a:off x="352425" y="4873625"/>
              <a:ext cx="95250" cy="93663"/>
            </a:xfrm>
            <a:custGeom>
              <a:avLst/>
              <a:gdLst/>
              <a:ahLst/>
              <a:cxnLst/>
              <a:rect l="0" t="0" r="0" b="0"/>
              <a:pathLst>
                <a:path w="120000" h="120000" extrusionOk="0">
                  <a:moveTo>
                    <a:pt x="46555" y="8026"/>
                  </a:moveTo>
                  <a:lnTo>
                    <a:pt x="44548" y="6020"/>
                  </a:lnTo>
                  <a:lnTo>
                    <a:pt x="42541" y="4414"/>
                  </a:lnTo>
                  <a:lnTo>
                    <a:pt x="40535" y="3210"/>
                  </a:lnTo>
                  <a:lnTo>
                    <a:pt x="38528" y="2408"/>
                  </a:lnTo>
                  <a:lnTo>
                    <a:pt x="36120" y="1204"/>
                  </a:lnTo>
                  <a:lnTo>
                    <a:pt x="34113" y="802"/>
                  </a:lnTo>
                  <a:lnTo>
                    <a:pt x="31705" y="401"/>
                  </a:lnTo>
                  <a:lnTo>
                    <a:pt x="29297" y="0"/>
                  </a:lnTo>
                  <a:lnTo>
                    <a:pt x="24882" y="401"/>
                  </a:lnTo>
                  <a:lnTo>
                    <a:pt x="21270" y="1605"/>
                  </a:lnTo>
                  <a:lnTo>
                    <a:pt x="16856" y="3612"/>
                  </a:lnTo>
                  <a:lnTo>
                    <a:pt x="13244" y="5618"/>
                  </a:lnTo>
                  <a:lnTo>
                    <a:pt x="10033" y="8428"/>
                  </a:lnTo>
                  <a:lnTo>
                    <a:pt x="6822" y="11638"/>
                  </a:lnTo>
                  <a:lnTo>
                    <a:pt x="4414" y="15250"/>
                  </a:lnTo>
                  <a:lnTo>
                    <a:pt x="2408" y="19264"/>
                  </a:lnTo>
                  <a:lnTo>
                    <a:pt x="802" y="22876"/>
                  </a:lnTo>
                  <a:lnTo>
                    <a:pt x="401" y="26488"/>
                  </a:lnTo>
                  <a:lnTo>
                    <a:pt x="0" y="30100"/>
                  </a:lnTo>
                  <a:lnTo>
                    <a:pt x="401" y="33712"/>
                  </a:lnTo>
                  <a:lnTo>
                    <a:pt x="2006" y="36923"/>
                  </a:lnTo>
                  <a:lnTo>
                    <a:pt x="3210" y="40535"/>
                  </a:lnTo>
                  <a:lnTo>
                    <a:pt x="5217" y="43745"/>
                  </a:lnTo>
                  <a:lnTo>
                    <a:pt x="7224" y="46555"/>
                  </a:lnTo>
                  <a:lnTo>
                    <a:pt x="74247" y="112775"/>
                  </a:lnTo>
                  <a:lnTo>
                    <a:pt x="75852" y="114782"/>
                  </a:lnTo>
                  <a:lnTo>
                    <a:pt x="77859" y="115986"/>
                  </a:lnTo>
                  <a:lnTo>
                    <a:pt x="79866" y="117190"/>
                  </a:lnTo>
                  <a:lnTo>
                    <a:pt x="81872" y="118394"/>
                  </a:lnTo>
                  <a:lnTo>
                    <a:pt x="84280" y="119197"/>
                  </a:lnTo>
                  <a:lnTo>
                    <a:pt x="86688" y="119598"/>
                  </a:lnTo>
                  <a:lnTo>
                    <a:pt x="88695" y="120000"/>
                  </a:lnTo>
                  <a:lnTo>
                    <a:pt x="91505" y="120000"/>
                  </a:lnTo>
                  <a:lnTo>
                    <a:pt x="95117" y="119598"/>
                  </a:lnTo>
                  <a:lnTo>
                    <a:pt x="99531" y="118795"/>
                  </a:lnTo>
                  <a:lnTo>
                    <a:pt x="103545" y="117190"/>
                  </a:lnTo>
                  <a:lnTo>
                    <a:pt x="107157" y="115183"/>
                  </a:lnTo>
                  <a:lnTo>
                    <a:pt x="110769" y="111973"/>
                  </a:lnTo>
                  <a:lnTo>
                    <a:pt x="113578" y="109163"/>
                  </a:lnTo>
                  <a:lnTo>
                    <a:pt x="116387" y="105150"/>
                  </a:lnTo>
                  <a:lnTo>
                    <a:pt x="117993" y="101137"/>
                  </a:lnTo>
                  <a:lnTo>
                    <a:pt x="119197" y="97926"/>
                  </a:lnTo>
                  <a:lnTo>
                    <a:pt x="120000" y="93913"/>
                  </a:lnTo>
                  <a:lnTo>
                    <a:pt x="120000" y="90301"/>
                  </a:lnTo>
                  <a:lnTo>
                    <a:pt x="119598" y="86688"/>
                  </a:lnTo>
                  <a:lnTo>
                    <a:pt x="118795" y="83076"/>
                  </a:lnTo>
                  <a:lnTo>
                    <a:pt x="117190" y="80267"/>
                  </a:lnTo>
                  <a:lnTo>
                    <a:pt x="115585" y="77056"/>
                  </a:lnTo>
                  <a:lnTo>
                    <a:pt x="112775" y="74247"/>
                  </a:lnTo>
                  <a:lnTo>
                    <a:pt x="46555" y="8026"/>
                  </a:lnTo>
                  <a:close/>
                </a:path>
              </a:pathLst>
            </a:custGeom>
            <a:solidFill>
              <a:schemeClr val="accent2"/>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60" name="Shape 760"/>
            <p:cNvSpPr/>
            <p:nvPr/>
          </p:nvSpPr>
          <p:spPr>
            <a:xfrm>
              <a:off x="439737" y="4787900"/>
              <a:ext cx="93663" cy="93663"/>
            </a:xfrm>
            <a:custGeom>
              <a:avLst/>
              <a:gdLst/>
              <a:ahLst/>
              <a:cxnLst/>
              <a:rect l="0" t="0" r="0" b="0"/>
              <a:pathLst>
                <a:path w="120000" h="120000" extrusionOk="0">
                  <a:moveTo>
                    <a:pt x="73846" y="112751"/>
                  </a:moveTo>
                  <a:lnTo>
                    <a:pt x="75451" y="114362"/>
                  </a:lnTo>
                  <a:lnTo>
                    <a:pt x="77458" y="115973"/>
                  </a:lnTo>
                  <a:lnTo>
                    <a:pt x="79464" y="117583"/>
                  </a:lnTo>
                  <a:lnTo>
                    <a:pt x="81471" y="118389"/>
                  </a:lnTo>
                  <a:lnTo>
                    <a:pt x="83879" y="119194"/>
                  </a:lnTo>
                  <a:lnTo>
                    <a:pt x="85886" y="119597"/>
                  </a:lnTo>
                  <a:lnTo>
                    <a:pt x="88695" y="120000"/>
                  </a:lnTo>
                  <a:lnTo>
                    <a:pt x="90702" y="120000"/>
                  </a:lnTo>
                  <a:lnTo>
                    <a:pt x="95117" y="120000"/>
                  </a:lnTo>
                  <a:lnTo>
                    <a:pt x="98729" y="118791"/>
                  </a:lnTo>
                  <a:lnTo>
                    <a:pt x="103143" y="117181"/>
                  </a:lnTo>
                  <a:lnTo>
                    <a:pt x="106755" y="114765"/>
                  </a:lnTo>
                  <a:lnTo>
                    <a:pt x="109966" y="112348"/>
                  </a:lnTo>
                  <a:lnTo>
                    <a:pt x="113177" y="108724"/>
                  </a:lnTo>
                  <a:lnTo>
                    <a:pt x="115585" y="105503"/>
                  </a:lnTo>
                  <a:lnTo>
                    <a:pt x="117591" y="101073"/>
                  </a:lnTo>
                  <a:lnTo>
                    <a:pt x="119197" y="97449"/>
                  </a:lnTo>
                  <a:lnTo>
                    <a:pt x="119598" y="93825"/>
                  </a:lnTo>
                  <a:lnTo>
                    <a:pt x="120000" y="90201"/>
                  </a:lnTo>
                  <a:lnTo>
                    <a:pt x="119598" y="86577"/>
                  </a:lnTo>
                  <a:lnTo>
                    <a:pt x="118394" y="83355"/>
                  </a:lnTo>
                  <a:lnTo>
                    <a:pt x="116789" y="79731"/>
                  </a:lnTo>
                  <a:lnTo>
                    <a:pt x="114782" y="76912"/>
                  </a:lnTo>
                  <a:lnTo>
                    <a:pt x="112775" y="73691"/>
                  </a:lnTo>
                  <a:lnTo>
                    <a:pt x="45752" y="7248"/>
                  </a:lnTo>
                  <a:lnTo>
                    <a:pt x="44147" y="5637"/>
                  </a:lnTo>
                  <a:lnTo>
                    <a:pt x="42140" y="4429"/>
                  </a:lnTo>
                  <a:lnTo>
                    <a:pt x="40133" y="2818"/>
                  </a:lnTo>
                  <a:lnTo>
                    <a:pt x="38127" y="1610"/>
                  </a:lnTo>
                  <a:lnTo>
                    <a:pt x="36120" y="805"/>
                  </a:lnTo>
                  <a:lnTo>
                    <a:pt x="33311" y="402"/>
                  </a:lnTo>
                  <a:lnTo>
                    <a:pt x="31304" y="0"/>
                  </a:lnTo>
                  <a:lnTo>
                    <a:pt x="28494" y="0"/>
                  </a:lnTo>
                  <a:lnTo>
                    <a:pt x="24882" y="402"/>
                  </a:lnTo>
                  <a:lnTo>
                    <a:pt x="20468" y="1208"/>
                  </a:lnTo>
                  <a:lnTo>
                    <a:pt x="16454" y="2818"/>
                  </a:lnTo>
                  <a:lnTo>
                    <a:pt x="12842" y="5234"/>
                  </a:lnTo>
                  <a:lnTo>
                    <a:pt x="9230" y="8053"/>
                  </a:lnTo>
                  <a:lnTo>
                    <a:pt x="6421" y="11275"/>
                  </a:lnTo>
                  <a:lnTo>
                    <a:pt x="3612" y="14899"/>
                  </a:lnTo>
                  <a:lnTo>
                    <a:pt x="2006" y="18926"/>
                  </a:lnTo>
                  <a:lnTo>
                    <a:pt x="802" y="22550"/>
                  </a:lnTo>
                  <a:lnTo>
                    <a:pt x="0" y="26174"/>
                  </a:lnTo>
                  <a:lnTo>
                    <a:pt x="0" y="29798"/>
                  </a:lnTo>
                  <a:lnTo>
                    <a:pt x="401" y="33020"/>
                  </a:lnTo>
                  <a:lnTo>
                    <a:pt x="1204" y="36644"/>
                  </a:lnTo>
                  <a:lnTo>
                    <a:pt x="2809" y="40268"/>
                  </a:lnTo>
                  <a:lnTo>
                    <a:pt x="4414" y="43087"/>
                  </a:lnTo>
                  <a:lnTo>
                    <a:pt x="7224" y="46308"/>
                  </a:lnTo>
                  <a:lnTo>
                    <a:pt x="73846" y="112751"/>
                  </a:lnTo>
                  <a:close/>
                </a:path>
              </a:pathLst>
            </a:custGeom>
            <a:solidFill>
              <a:schemeClr val="accent2"/>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grpSp>
        <p:nvGrpSpPr>
          <p:cNvPr id="761" name="Shape 761"/>
          <p:cNvGrpSpPr/>
          <p:nvPr/>
        </p:nvGrpSpPr>
        <p:grpSpPr>
          <a:xfrm>
            <a:off x="8714362" y="1827201"/>
            <a:ext cx="199675" cy="286834"/>
            <a:chOff x="10502900" y="815975"/>
            <a:chExt cx="200024" cy="287337"/>
          </a:xfrm>
        </p:grpSpPr>
        <p:sp>
          <p:nvSpPr>
            <p:cNvPr id="762" name="Shape 762"/>
            <p:cNvSpPr/>
            <p:nvPr/>
          </p:nvSpPr>
          <p:spPr>
            <a:xfrm>
              <a:off x="10502900" y="815975"/>
              <a:ext cx="200024" cy="201613"/>
            </a:xfrm>
            <a:custGeom>
              <a:avLst/>
              <a:gdLst/>
              <a:ahLst/>
              <a:cxnLst/>
              <a:rect l="0" t="0" r="0" b="0"/>
              <a:pathLst>
                <a:path w="120000" h="120000" extrusionOk="0">
                  <a:moveTo>
                    <a:pt x="59810" y="0"/>
                  </a:moveTo>
                  <a:lnTo>
                    <a:pt x="56772" y="189"/>
                  </a:lnTo>
                  <a:lnTo>
                    <a:pt x="53924" y="569"/>
                  </a:lnTo>
                  <a:lnTo>
                    <a:pt x="50886" y="759"/>
                  </a:lnTo>
                  <a:lnTo>
                    <a:pt x="47848" y="1139"/>
                  </a:lnTo>
                  <a:lnTo>
                    <a:pt x="45000" y="1898"/>
                  </a:lnTo>
                  <a:lnTo>
                    <a:pt x="41962" y="2848"/>
                  </a:lnTo>
                  <a:lnTo>
                    <a:pt x="39303" y="3797"/>
                  </a:lnTo>
                  <a:lnTo>
                    <a:pt x="36645" y="4936"/>
                  </a:lnTo>
                  <a:lnTo>
                    <a:pt x="33987" y="6075"/>
                  </a:lnTo>
                  <a:lnTo>
                    <a:pt x="31329" y="7215"/>
                  </a:lnTo>
                  <a:lnTo>
                    <a:pt x="28860" y="8924"/>
                  </a:lnTo>
                  <a:lnTo>
                    <a:pt x="26392" y="10253"/>
                  </a:lnTo>
                  <a:lnTo>
                    <a:pt x="24113" y="12151"/>
                  </a:lnTo>
                  <a:lnTo>
                    <a:pt x="21835" y="13670"/>
                  </a:lnTo>
                  <a:lnTo>
                    <a:pt x="19556" y="15569"/>
                  </a:lnTo>
                  <a:lnTo>
                    <a:pt x="17468" y="17658"/>
                  </a:lnTo>
                  <a:lnTo>
                    <a:pt x="15569" y="19746"/>
                  </a:lnTo>
                  <a:lnTo>
                    <a:pt x="13670" y="21835"/>
                  </a:lnTo>
                  <a:lnTo>
                    <a:pt x="11962" y="24113"/>
                  </a:lnTo>
                  <a:lnTo>
                    <a:pt x="10253" y="26392"/>
                  </a:lnTo>
                  <a:lnTo>
                    <a:pt x="8544" y="29050"/>
                  </a:lnTo>
                  <a:lnTo>
                    <a:pt x="7215" y="31518"/>
                  </a:lnTo>
                  <a:lnTo>
                    <a:pt x="5886" y="34177"/>
                  </a:lnTo>
                  <a:lnTo>
                    <a:pt x="4746" y="36645"/>
                  </a:lnTo>
                  <a:lnTo>
                    <a:pt x="3607" y="39493"/>
                  </a:lnTo>
                  <a:lnTo>
                    <a:pt x="2658" y="42151"/>
                  </a:lnTo>
                  <a:lnTo>
                    <a:pt x="1898" y="45000"/>
                  </a:lnTo>
                  <a:lnTo>
                    <a:pt x="1139" y="48037"/>
                  </a:lnTo>
                  <a:lnTo>
                    <a:pt x="759" y="51075"/>
                  </a:lnTo>
                  <a:lnTo>
                    <a:pt x="189" y="53734"/>
                  </a:lnTo>
                  <a:lnTo>
                    <a:pt x="0" y="57151"/>
                  </a:lnTo>
                  <a:lnTo>
                    <a:pt x="0" y="60000"/>
                  </a:lnTo>
                  <a:lnTo>
                    <a:pt x="0" y="63037"/>
                  </a:lnTo>
                  <a:lnTo>
                    <a:pt x="189" y="65886"/>
                  </a:lnTo>
                  <a:lnTo>
                    <a:pt x="569" y="68924"/>
                  </a:lnTo>
                  <a:lnTo>
                    <a:pt x="1139" y="71772"/>
                  </a:lnTo>
                  <a:lnTo>
                    <a:pt x="1708" y="74620"/>
                  </a:lnTo>
                  <a:lnTo>
                    <a:pt x="2658" y="77278"/>
                  </a:lnTo>
                  <a:lnTo>
                    <a:pt x="3227" y="79936"/>
                  </a:lnTo>
                  <a:lnTo>
                    <a:pt x="4367" y="82784"/>
                  </a:lnTo>
                  <a:lnTo>
                    <a:pt x="5696" y="85443"/>
                  </a:lnTo>
                  <a:lnTo>
                    <a:pt x="6835" y="87911"/>
                  </a:lnTo>
                  <a:lnTo>
                    <a:pt x="8164" y="90189"/>
                  </a:lnTo>
                  <a:lnTo>
                    <a:pt x="9493" y="92848"/>
                  </a:lnTo>
                  <a:lnTo>
                    <a:pt x="11202" y="95126"/>
                  </a:lnTo>
                  <a:lnTo>
                    <a:pt x="13101" y="97215"/>
                  </a:lnTo>
                  <a:lnTo>
                    <a:pt x="14620" y="99303"/>
                  </a:lnTo>
                  <a:lnTo>
                    <a:pt x="16518" y="101392"/>
                  </a:lnTo>
                  <a:lnTo>
                    <a:pt x="18607" y="103481"/>
                  </a:lnTo>
                  <a:lnTo>
                    <a:pt x="20696" y="105379"/>
                  </a:lnTo>
                  <a:lnTo>
                    <a:pt x="22784" y="107088"/>
                  </a:lnTo>
                  <a:lnTo>
                    <a:pt x="25063" y="108797"/>
                  </a:lnTo>
                  <a:lnTo>
                    <a:pt x="27341" y="110316"/>
                  </a:lnTo>
                  <a:lnTo>
                    <a:pt x="29810" y="111835"/>
                  </a:lnTo>
                  <a:lnTo>
                    <a:pt x="32278" y="113164"/>
                  </a:lnTo>
                  <a:lnTo>
                    <a:pt x="34746" y="114303"/>
                  </a:lnTo>
                  <a:lnTo>
                    <a:pt x="37405" y="115443"/>
                  </a:lnTo>
                  <a:lnTo>
                    <a:pt x="39873" y="116392"/>
                  </a:lnTo>
                  <a:lnTo>
                    <a:pt x="42721" y="117341"/>
                  </a:lnTo>
                  <a:lnTo>
                    <a:pt x="45569" y="118291"/>
                  </a:lnTo>
                  <a:lnTo>
                    <a:pt x="48227" y="118670"/>
                  </a:lnTo>
                  <a:lnTo>
                    <a:pt x="51265" y="119240"/>
                  </a:lnTo>
                  <a:lnTo>
                    <a:pt x="54113" y="119620"/>
                  </a:lnTo>
                  <a:lnTo>
                    <a:pt x="57151" y="120000"/>
                  </a:lnTo>
                  <a:lnTo>
                    <a:pt x="57151" y="89810"/>
                  </a:lnTo>
                  <a:lnTo>
                    <a:pt x="50696" y="96265"/>
                  </a:lnTo>
                  <a:lnTo>
                    <a:pt x="49746" y="97025"/>
                  </a:lnTo>
                  <a:lnTo>
                    <a:pt x="48607" y="97215"/>
                  </a:lnTo>
                  <a:lnTo>
                    <a:pt x="47278" y="97025"/>
                  </a:lnTo>
                  <a:lnTo>
                    <a:pt x="46518" y="96265"/>
                  </a:lnTo>
                  <a:lnTo>
                    <a:pt x="35126" y="84873"/>
                  </a:lnTo>
                  <a:lnTo>
                    <a:pt x="34367" y="83924"/>
                  </a:lnTo>
                  <a:lnTo>
                    <a:pt x="34177" y="82784"/>
                  </a:lnTo>
                  <a:lnTo>
                    <a:pt x="34367" y="81835"/>
                  </a:lnTo>
                  <a:lnTo>
                    <a:pt x="35126" y="80886"/>
                  </a:lnTo>
                  <a:lnTo>
                    <a:pt x="36075" y="80316"/>
                  </a:lnTo>
                  <a:lnTo>
                    <a:pt x="37215" y="79936"/>
                  </a:lnTo>
                  <a:lnTo>
                    <a:pt x="38164" y="80316"/>
                  </a:lnTo>
                  <a:lnTo>
                    <a:pt x="38924" y="80886"/>
                  </a:lnTo>
                  <a:lnTo>
                    <a:pt x="48607" y="90189"/>
                  </a:lnTo>
                  <a:lnTo>
                    <a:pt x="57721" y="80886"/>
                  </a:lnTo>
                  <a:lnTo>
                    <a:pt x="58291" y="80506"/>
                  </a:lnTo>
                  <a:lnTo>
                    <a:pt x="58670" y="80316"/>
                  </a:lnTo>
                  <a:lnTo>
                    <a:pt x="59430" y="79936"/>
                  </a:lnTo>
                  <a:lnTo>
                    <a:pt x="59810" y="79936"/>
                  </a:lnTo>
                  <a:lnTo>
                    <a:pt x="60569" y="79936"/>
                  </a:lnTo>
                  <a:lnTo>
                    <a:pt x="60949" y="80316"/>
                  </a:lnTo>
                  <a:lnTo>
                    <a:pt x="61518" y="80506"/>
                  </a:lnTo>
                  <a:lnTo>
                    <a:pt x="61898" y="80886"/>
                  </a:lnTo>
                  <a:lnTo>
                    <a:pt x="71202" y="90189"/>
                  </a:lnTo>
                  <a:lnTo>
                    <a:pt x="80696" y="80886"/>
                  </a:lnTo>
                  <a:lnTo>
                    <a:pt x="81645" y="80316"/>
                  </a:lnTo>
                  <a:lnTo>
                    <a:pt x="82784" y="79936"/>
                  </a:lnTo>
                  <a:lnTo>
                    <a:pt x="83734" y="80316"/>
                  </a:lnTo>
                  <a:lnTo>
                    <a:pt x="84683" y="80886"/>
                  </a:lnTo>
                  <a:lnTo>
                    <a:pt x="85443" y="81835"/>
                  </a:lnTo>
                  <a:lnTo>
                    <a:pt x="85632" y="82784"/>
                  </a:lnTo>
                  <a:lnTo>
                    <a:pt x="85443" y="83924"/>
                  </a:lnTo>
                  <a:lnTo>
                    <a:pt x="84683" y="84873"/>
                  </a:lnTo>
                  <a:lnTo>
                    <a:pt x="73291" y="96265"/>
                  </a:lnTo>
                  <a:lnTo>
                    <a:pt x="72341" y="97025"/>
                  </a:lnTo>
                  <a:lnTo>
                    <a:pt x="71202" y="97215"/>
                  </a:lnTo>
                  <a:lnTo>
                    <a:pt x="70253" y="97025"/>
                  </a:lnTo>
                  <a:lnTo>
                    <a:pt x="69303" y="96265"/>
                  </a:lnTo>
                  <a:lnTo>
                    <a:pt x="62658" y="89810"/>
                  </a:lnTo>
                  <a:lnTo>
                    <a:pt x="62658" y="120000"/>
                  </a:lnTo>
                  <a:lnTo>
                    <a:pt x="65696" y="119620"/>
                  </a:lnTo>
                  <a:lnTo>
                    <a:pt x="68734" y="119240"/>
                  </a:lnTo>
                  <a:lnTo>
                    <a:pt x="71392" y="118670"/>
                  </a:lnTo>
                  <a:lnTo>
                    <a:pt x="74240" y="118291"/>
                  </a:lnTo>
                  <a:lnTo>
                    <a:pt x="77088" y="117341"/>
                  </a:lnTo>
                  <a:lnTo>
                    <a:pt x="79746" y="116392"/>
                  </a:lnTo>
                  <a:lnTo>
                    <a:pt x="82405" y="115443"/>
                  </a:lnTo>
                  <a:lnTo>
                    <a:pt x="85253" y="114303"/>
                  </a:lnTo>
                  <a:lnTo>
                    <a:pt x="87721" y="113164"/>
                  </a:lnTo>
                  <a:lnTo>
                    <a:pt x="90000" y="111835"/>
                  </a:lnTo>
                  <a:lnTo>
                    <a:pt x="92658" y="110316"/>
                  </a:lnTo>
                  <a:lnTo>
                    <a:pt x="94936" y="108797"/>
                  </a:lnTo>
                  <a:lnTo>
                    <a:pt x="97025" y="107088"/>
                  </a:lnTo>
                  <a:lnTo>
                    <a:pt x="99113" y="105379"/>
                  </a:lnTo>
                  <a:lnTo>
                    <a:pt x="101202" y="103481"/>
                  </a:lnTo>
                  <a:lnTo>
                    <a:pt x="103291" y="101392"/>
                  </a:lnTo>
                  <a:lnTo>
                    <a:pt x="105189" y="99303"/>
                  </a:lnTo>
                  <a:lnTo>
                    <a:pt x="106898" y="97215"/>
                  </a:lnTo>
                  <a:lnTo>
                    <a:pt x="108607" y="95126"/>
                  </a:lnTo>
                  <a:lnTo>
                    <a:pt x="110126" y="92848"/>
                  </a:lnTo>
                  <a:lnTo>
                    <a:pt x="111645" y="90189"/>
                  </a:lnTo>
                  <a:lnTo>
                    <a:pt x="112974" y="87911"/>
                  </a:lnTo>
                  <a:lnTo>
                    <a:pt x="114303" y="85443"/>
                  </a:lnTo>
                  <a:lnTo>
                    <a:pt x="115632" y="82784"/>
                  </a:lnTo>
                  <a:lnTo>
                    <a:pt x="116392" y="79936"/>
                  </a:lnTo>
                  <a:lnTo>
                    <a:pt x="117341" y="77468"/>
                  </a:lnTo>
                  <a:lnTo>
                    <a:pt x="118101" y="74620"/>
                  </a:lnTo>
                  <a:lnTo>
                    <a:pt x="118860" y="71772"/>
                  </a:lnTo>
                  <a:lnTo>
                    <a:pt x="119240" y="68924"/>
                  </a:lnTo>
                  <a:lnTo>
                    <a:pt x="119810" y="65886"/>
                  </a:lnTo>
                  <a:lnTo>
                    <a:pt x="119810" y="63037"/>
                  </a:lnTo>
                  <a:lnTo>
                    <a:pt x="120000" y="60000"/>
                  </a:lnTo>
                  <a:lnTo>
                    <a:pt x="119810" y="57151"/>
                  </a:lnTo>
                  <a:lnTo>
                    <a:pt x="119430" y="53734"/>
                  </a:lnTo>
                  <a:lnTo>
                    <a:pt x="119240" y="51075"/>
                  </a:lnTo>
                  <a:lnTo>
                    <a:pt x="118860" y="48037"/>
                  </a:lnTo>
                  <a:lnTo>
                    <a:pt x="118101" y="45000"/>
                  </a:lnTo>
                  <a:lnTo>
                    <a:pt x="117151" y="42151"/>
                  </a:lnTo>
                  <a:lnTo>
                    <a:pt x="116202" y="39493"/>
                  </a:lnTo>
                  <a:lnTo>
                    <a:pt x="115063" y="36645"/>
                  </a:lnTo>
                  <a:lnTo>
                    <a:pt x="113924" y="34177"/>
                  </a:lnTo>
                  <a:lnTo>
                    <a:pt x="112784" y="31518"/>
                  </a:lnTo>
                  <a:lnTo>
                    <a:pt x="111075" y="29050"/>
                  </a:lnTo>
                  <a:lnTo>
                    <a:pt x="109746" y="26392"/>
                  </a:lnTo>
                  <a:lnTo>
                    <a:pt x="107848" y="24113"/>
                  </a:lnTo>
                  <a:lnTo>
                    <a:pt x="106329" y="21835"/>
                  </a:lnTo>
                  <a:lnTo>
                    <a:pt x="104430" y="19746"/>
                  </a:lnTo>
                  <a:lnTo>
                    <a:pt x="102341" y="17658"/>
                  </a:lnTo>
                  <a:lnTo>
                    <a:pt x="100253" y="15569"/>
                  </a:lnTo>
                  <a:lnTo>
                    <a:pt x="98164" y="13670"/>
                  </a:lnTo>
                  <a:lnTo>
                    <a:pt x="95886" y="12151"/>
                  </a:lnTo>
                  <a:lnTo>
                    <a:pt x="93417" y="10253"/>
                  </a:lnTo>
                  <a:lnTo>
                    <a:pt x="90949" y="8924"/>
                  </a:lnTo>
                  <a:lnTo>
                    <a:pt x="88481" y="7215"/>
                  </a:lnTo>
                  <a:lnTo>
                    <a:pt x="85822" y="6075"/>
                  </a:lnTo>
                  <a:lnTo>
                    <a:pt x="83354" y="4936"/>
                  </a:lnTo>
                  <a:lnTo>
                    <a:pt x="80506" y="3797"/>
                  </a:lnTo>
                  <a:lnTo>
                    <a:pt x="77658" y="2848"/>
                  </a:lnTo>
                  <a:lnTo>
                    <a:pt x="75000" y="1898"/>
                  </a:lnTo>
                  <a:lnTo>
                    <a:pt x="71962" y="1139"/>
                  </a:lnTo>
                  <a:lnTo>
                    <a:pt x="69113" y="759"/>
                  </a:lnTo>
                  <a:lnTo>
                    <a:pt x="66075" y="569"/>
                  </a:lnTo>
                  <a:lnTo>
                    <a:pt x="62848" y="189"/>
                  </a:lnTo>
                  <a:lnTo>
                    <a:pt x="59810" y="0"/>
                  </a:lnTo>
                  <a:close/>
                </a:path>
              </a:pathLst>
            </a:custGeom>
            <a:solidFill>
              <a:schemeClr val="accent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63" name="Shape 763"/>
            <p:cNvSpPr/>
            <p:nvPr/>
          </p:nvSpPr>
          <p:spPr>
            <a:xfrm>
              <a:off x="10569575" y="1036637"/>
              <a:ext cx="66674" cy="9524"/>
            </a:xfrm>
            <a:custGeom>
              <a:avLst/>
              <a:gdLst/>
              <a:ahLst/>
              <a:cxnLst/>
              <a:rect l="0" t="0" r="0" b="0"/>
              <a:pathLst>
                <a:path w="120000" h="120000" extrusionOk="0">
                  <a:moveTo>
                    <a:pt x="112000" y="0"/>
                  </a:moveTo>
                  <a:lnTo>
                    <a:pt x="8571" y="0"/>
                  </a:lnTo>
                  <a:lnTo>
                    <a:pt x="5142" y="4137"/>
                  </a:lnTo>
                  <a:lnTo>
                    <a:pt x="2857" y="12413"/>
                  </a:lnTo>
                  <a:lnTo>
                    <a:pt x="1142" y="33103"/>
                  </a:lnTo>
                  <a:lnTo>
                    <a:pt x="0" y="57931"/>
                  </a:lnTo>
                  <a:lnTo>
                    <a:pt x="1142" y="82758"/>
                  </a:lnTo>
                  <a:lnTo>
                    <a:pt x="2857" y="103448"/>
                  </a:lnTo>
                  <a:lnTo>
                    <a:pt x="5142" y="115862"/>
                  </a:lnTo>
                  <a:lnTo>
                    <a:pt x="8571" y="120000"/>
                  </a:lnTo>
                  <a:lnTo>
                    <a:pt x="112000" y="120000"/>
                  </a:lnTo>
                  <a:lnTo>
                    <a:pt x="115428" y="115862"/>
                  </a:lnTo>
                  <a:lnTo>
                    <a:pt x="118285" y="103448"/>
                  </a:lnTo>
                  <a:lnTo>
                    <a:pt x="119428" y="82758"/>
                  </a:lnTo>
                  <a:lnTo>
                    <a:pt x="120000" y="57931"/>
                  </a:lnTo>
                  <a:lnTo>
                    <a:pt x="119428" y="33103"/>
                  </a:lnTo>
                  <a:lnTo>
                    <a:pt x="118285" y="12413"/>
                  </a:lnTo>
                  <a:lnTo>
                    <a:pt x="115428" y="4137"/>
                  </a:lnTo>
                  <a:lnTo>
                    <a:pt x="112000" y="0"/>
                  </a:lnTo>
                  <a:close/>
                </a:path>
              </a:pathLst>
            </a:custGeom>
            <a:solidFill>
              <a:schemeClr val="accent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64" name="Shape 764"/>
            <p:cNvSpPr/>
            <p:nvPr/>
          </p:nvSpPr>
          <p:spPr>
            <a:xfrm>
              <a:off x="10569575" y="1055687"/>
              <a:ext cx="66674" cy="9524"/>
            </a:xfrm>
            <a:custGeom>
              <a:avLst/>
              <a:gdLst/>
              <a:ahLst/>
              <a:cxnLst/>
              <a:rect l="0" t="0" r="0" b="0"/>
              <a:pathLst>
                <a:path w="120000" h="120000" extrusionOk="0">
                  <a:moveTo>
                    <a:pt x="112000" y="0"/>
                  </a:moveTo>
                  <a:lnTo>
                    <a:pt x="8571" y="0"/>
                  </a:lnTo>
                  <a:lnTo>
                    <a:pt x="5142" y="7741"/>
                  </a:lnTo>
                  <a:lnTo>
                    <a:pt x="2857" y="19354"/>
                  </a:lnTo>
                  <a:lnTo>
                    <a:pt x="1142" y="38709"/>
                  </a:lnTo>
                  <a:lnTo>
                    <a:pt x="0" y="58064"/>
                  </a:lnTo>
                  <a:lnTo>
                    <a:pt x="1142" y="81290"/>
                  </a:lnTo>
                  <a:lnTo>
                    <a:pt x="2857" y="100645"/>
                  </a:lnTo>
                  <a:lnTo>
                    <a:pt x="5142" y="116129"/>
                  </a:lnTo>
                  <a:lnTo>
                    <a:pt x="8571" y="120000"/>
                  </a:lnTo>
                  <a:lnTo>
                    <a:pt x="112000" y="120000"/>
                  </a:lnTo>
                  <a:lnTo>
                    <a:pt x="115428" y="116129"/>
                  </a:lnTo>
                  <a:lnTo>
                    <a:pt x="118285" y="100645"/>
                  </a:lnTo>
                  <a:lnTo>
                    <a:pt x="119428" y="81290"/>
                  </a:lnTo>
                  <a:lnTo>
                    <a:pt x="120000" y="58064"/>
                  </a:lnTo>
                  <a:lnTo>
                    <a:pt x="119428" y="38709"/>
                  </a:lnTo>
                  <a:lnTo>
                    <a:pt x="118285" y="19354"/>
                  </a:lnTo>
                  <a:lnTo>
                    <a:pt x="115428" y="7741"/>
                  </a:lnTo>
                  <a:lnTo>
                    <a:pt x="112000" y="0"/>
                  </a:lnTo>
                  <a:close/>
                </a:path>
              </a:pathLst>
            </a:custGeom>
            <a:solidFill>
              <a:schemeClr val="accent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65" name="Shape 765"/>
            <p:cNvSpPr/>
            <p:nvPr/>
          </p:nvSpPr>
          <p:spPr>
            <a:xfrm>
              <a:off x="10569575" y="1074737"/>
              <a:ext cx="66674" cy="28575"/>
            </a:xfrm>
            <a:custGeom>
              <a:avLst/>
              <a:gdLst/>
              <a:ahLst/>
              <a:cxnLst/>
              <a:rect l="0" t="0" r="0" b="0"/>
              <a:pathLst>
                <a:path w="120000" h="120000" extrusionOk="0">
                  <a:moveTo>
                    <a:pt x="112000" y="0"/>
                  </a:moveTo>
                  <a:lnTo>
                    <a:pt x="8571" y="0"/>
                  </a:lnTo>
                  <a:lnTo>
                    <a:pt x="5142" y="1318"/>
                  </a:lnTo>
                  <a:lnTo>
                    <a:pt x="2857" y="6593"/>
                  </a:lnTo>
                  <a:lnTo>
                    <a:pt x="1142" y="13186"/>
                  </a:lnTo>
                  <a:lnTo>
                    <a:pt x="0" y="21098"/>
                  </a:lnTo>
                  <a:lnTo>
                    <a:pt x="1142" y="27692"/>
                  </a:lnTo>
                  <a:lnTo>
                    <a:pt x="2857" y="34285"/>
                  </a:lnTo>
                  <a:lnTo>
                    <a:pt x="5142" y="39560"/>
                  </a:lnTo>
                  <a:lnTo>
                    <a:pt x="8571" y="40879"/>
                  </a:lnTo>
                  <a:lnTo>
                    <a:pt x="52000" y="40879"/>
                  </a:lnTo>
                  <a:lnTo>
                    <a:pt x="52000" y="100219"/>
                  </a:lnTo>
                  <a:lnTo>
                    <a:pt x="52571" y="108131"/>
                  </a:lnTo>
                  <a:lnTo>
                    <a:pt x="53714" y="114725"/>
                  </a:lnTo>
                  <a:lnTo>
                    <a:pt x="56571" y="117362"/>
                  </a:lnTo>
                  <a:lnTo>
                    <a:pt x="60000" y="120000"/>
                  </a:lnTo>
                  <a:lnTo>
                    <a:pt x="63428" y="117362"/>
                  </a:lnTo>
                  <a:lnTo>
                    <a:pt x="66285" y="114725"/>
                  </a:lnTo>
                  <a:lnTo>
                    <a:pt x="68571" y="108131"/>
                  </a:lnTo>
                  <a:lnTo>
                    <a:pt x="68571" y="100219"/>
                  </a:lnTo>
                  <a:lnTo>
                    <a:pt x="68571" y="40879"/>
                  </a:lnTo>
                  <a:lnTo>
                    <a:pt x="112000" y="40879"/>
                  </a:lnTo>
                  <a:lnTo>
                    <a:pt x="115428" y="39560"/>
                  </a:lnTo>
                  <a:lnTo>
                    <a:pt x="118285" y="34285"/>
                  </a:lnTo>
                  <a:lnTo>
                    <a:pt x="119428" y="27692"/>
                  </a:lnTo>
                  <a:lnTo>
                    <a:pt x="120000" y="21098"/>
                  </a:lnTo>
                  <a:lnTo>
                    <a:pt x="119428" y="13186"/>
                  </a:lnTo>
                  <a:lnTo>
                    <a:pt x="118285" y="6593"/>
                  </a:lnTo>
                  <a:lnTo>
                    <a:pt x="115428" y="1318"/>
                  </a:lnTo>
                  <a:lnTo>
                    <a:pt x="112000" y="0"/>
                  </a:lnTo>
                  <a:close/>
                </a:path>
              </a:pathLst>
            </a:custGeom>
            <a:solidFill>
              <a:schemeClr val="accent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grpSp>
        <p:nvGrpSpPr>
          <p:cNvPr id="766" name="Shape 766"/>
          <p:cNvGrpSpPr/>
          <p:nvPr/>
        </p:nvGrpSpPr>
        <p:grpSpPr>
          <a:xfrm>
            <a:off x="8628787" y="3860435"/>
            <a:ext cx="285250" cy="286835"/>
            <a:chOff x="9882188" y="3108325"/>
            <a:chExt cx="285750" cy="287338"/>
          </a:xfrm>
        </p:grpSpPr>
        <p:sp>
          <p:nvSpPr>
            <p:cNvPr id="767" name="Shape 767"/>
            <p:cNvSpPr/>
            <p:nvPr/>
          </p:nvSpPr>
          <p:spPr>
            <a:xfrm>
              <a:off x="9882188" y="3175000"/>
              <a:ext cx="219075" cy="220663"/>
            </a:xfrm>
            <a:custGeom>
              <a:avLst/>
              <a:gdLst/>
              <a:ahLst/>
              <a:cxnLst/>
              <a:rect l="0" t="0" r="0" b="0"/>
              <a:pathLst>
                <a:path w="120000" h="120000" extrusionOk="0">
                  <a:moveTo>
                    <a:pt x="107496" y="23549"/>
                  </a:moveTo>
                  <a:lnTo>
                    <a:pt x="92561" y="38441"/>
                  </a:lnTo>
                  <a:lnTo>
                    <a:pt x="94124" y="40865"/>
                  </a:lnTo>
                  <a:lnTo>
                    <a:pt x="95340" y="43463"/>
                  </a:lnTo>
                  <a:lnTo>
                    <a:pt x="96382" y="45887"/>
                  </a:lnTo>
                  <a:lnTo>
                    <a:pt x="97250" y="48484"/>
                  </a:lnTo>
                  <a:lnTo>
                    <a:pt x="98118" y="51255"/>
                  </a:lnTo>
                  <a:lnTo>
                    <a:pt x="98639" y="54199"/>
                  </a:lnTo>
                  <a:lnTo>
                    <a:pt x="98986" y="56969"/>
                  </a:lnTo>
                  <a:lnTo>
                    <a:pt x="99160" y="59913"/>
                  </a:lnTo>
                  <a:lnTo>
                    <a:pt x="98986" y="63896"/>
                  </a:lnTo>
                  <a:lnTo>
                    <a:pt x="98292" y="67878"/>
                  </a:lnTo>
                  <a:lnTo>
                    <a:pt x="97250" y="71515"/>
                  </a:lnTo>
                  <a:lnTo>
                    <a:pt x="96034" y="75151"/>
                  </a:lnTo>
                  <a:lnTo>
                    <a:pt x="94298" y="78441"/>
                  </a:lnTo>
                  <a:lnTo>
                    <a:pt x="92387" y="81904"/>
                  </a:lnTo>
                  <a:lnTo>
                    <a:pt x="90130" y="84848"/>
                  </a:lnTo>
                  <a:lnTo>
                    <a:pt x="87525" y="87619"/>
                  </a:lnTo>
                  <a:lnTo>
                    <a:pt x="84746" y="90043"/>
                  </a:lnTo>
                  <a:lnTo>
                    <a:pt x="81794" y="92467"/>
                  </a:lnTo>
                  <a:lnTo>
                    <a:pt x="78668" y="94372"/>
                  </a:lnTo>
                  <a:lnTo>
                    <a:pt x="75195" y="96103"/>
                  </a:lnTo>
                  <a:lnTo>
                    <a:pt x="71722" y="97316"/>
                  </a:lnTo>
                  <a:lnTo>
                    <a:pt x="67901" y="98181"/>
                  </a:lnTo>
                  <a:lnTo>
                    <a:pt x="64081" y="98874"/>
                  </a:lnTo>
                  <a:lnTo>
                    <a:pt x="59913" y="99047"/>
                  </a:lnTo>
                  <a:lnTo>
                    <a:pt x="55918" y="98874"/>
                  </a:lnTo>
                  <a:lnTo>
                    <a:pt x="52098" y="98181"/>
                  </a:lnTo>
                  <a:lnTo>
                    <a:pt x="48277" y="97316"/>
                  </a:lnTo>
                  <a:lnTo>
                    <a:pt x="44630" y="96103"/>
                  </a:lnTo>
                  <a:lnTo>
                    <a:pt x="41331" y="94372"/>
                  </a:lnTo>
                  <a:lnTo>
                    <a:pt x="38205" y="92467"/>
                  </a:lnTo>
                  <a:lnTo>
                    <a:pt x="34905" y="90043"/>
                  </a:lnTo>
                  <a:lnTo>
                    <a:pt x="32127" y="87619"/>
                  </a:lnTo>
                  <a:lnTo>
                    <a:pt x="29696" y="84848"/>
                  </a:lnTo>
                  <a:lnTo>
                    <a:pt x="27612" y="81904"/>
                  </a:lnTo>
                  <a:lnTo>
                    <a:pt x="25354" y="78441"/>
                  </a:lnTo>
                  <a:lnTo>
                    <a:pt x="23965" y="75151"/>
                  </a:lnTo>
                  <a:lnTo>
                    <a:pt x="22402" y="71515"/>
                  </a:lnTo>
                  <a:lnTo>
                    <a:pt x="21534" y="67878"/>
                  </a:lnTo>
                  <a:lnTo>
                    <a:pt x="21013" y="63896"/>
                  </a:lnTo>
                  <a:lnTo>
                    <a:pt x="20665" y="59913"/>
                  </a:lnTo>
                  <a:lnTo>
                    <a:pt x="21013" y="56103"/>
                  </a:lnTo>
                  <a:lnTo>
                    <a:pt x="21534" y="52121"/>
                  </a:lnTo>
                  <a:lnTo>
                    <a:pt x="22402" y="48484"/>
                  </a:lnTo>
                  <a:lnTo>
                    <a:pt x="23965" y="44848"/>
                  </a:lnTo>
                  <a:lnTo>
                    <a:pt x="25354" y="41212"/>
                  </a:lnTo>
                  <a:lnTo>
                    <a:pt x="27612" y="38095"/>
                  </a:lnTo>
                  <a:lnTo>
                    <a:pt x="29696" y="35151"/>
                  </a:lnTo>
                  <a:lnTo>
                    <a:pt x="32127" y="32380"/>
                  </a:lnTo>
                  <a:lnTo>
                    <a:pt x="34905" y="29783"/>
                  </a:lnTo>
                  <a:lnTo>
                    <a:pt x="38205" y="27532"/>
                  </a:lnTo>
                  <a:lnTo>
                    <a:pt x="41331" y="25627"/>
                  </a:lnTo>
                  <a:lnTo>
                    <a:pt x="44630" y="23896"/>
                  </a:lnTo>
                  <a:lnTo>
                    <a:pt x="48277" y="22683"/>
                  </a:lnTo>
                  <a:lnTo>
                    <a:pt x="52098" y="21645"/>
                  </a:lnTo>
                  <a:lnTo>
                    <a:pt x="55918" y="21125"/>
                  </a:lnTo>
                  <a:lnTo>
                    <a:pt x="59913" y="20952"/>
                  </a:lnTo>
                  <a:lnTo>
                    <a:pt x="62865" y="20952"/>
                  </a:lnTo>
                  <a:lnTo>
                    <a:pt x="65643" y="21471"/>
                  </a:lnTo>
                  <a:lnTo>
                    <a:pt x="68596" y="21818"/>
                  </a:lnTo>
                  <a:lnTo>
                    <a:pt x="71374" y="22683"/>
                  </a:lnTo>
                  <a:lnTo>
                    <a:pt x="73979" y="23549"/>
                  </a:lnTo>
                  <a:lnTo>
                    <a:pt x="76758" y="24588"/>
                  </a:lnTo>
                  <a:lnTo>
                    <a:pt x="79015" y="25800"/>
                  </a:lnTo>
                  <a:lnTo>
                    <a:pt x="81620" y="27359"/>
                  </a:lnTo>
                  <a:lnTo>
                    <a:pt x="96382" y="12467"/>
                  </a:lnTo>
                  <a:lnTo>
                    <a:pt x="92561" y="9696"/>
                  </a:lnTo>
                  <a:lnTo>
                    <a:pt x="88393" y="7272"/>
                  </a:lnTo>
                  <a:lnTo>
                    <a:pt x="84225" y="5194"/>
                  </a:lnTo>
                  <a:lnTo>
                    <a:pt x="79536" y="3463"/>
                  </a:lnTo>
                  <a:lnTo>
                    <a:pt x="74848" y="1904"/>
                  </a:lnTo>
                  <a:lnTo>
                    <a:pt x="69985" y="865"/>
                  </a:lnTo>
                  <a:lnTo>
                    <a:pt x="67554" y="519"/>
                  </a:lnTo>
                  <a:lnTo>
                    <a:pt x="65123" y="173"/>
                  </a:lnTo>
                  <a:lnTo>
                    <a:pt x="62518" y="0"/>
                  </a:lnTo>
                  <a:lnTo>
                    <a:pt x="59913" y="0"/>
                  </a:lnTo>
                  <a:lnTo>
                    <a:pt x="56787" y="173"/>
                  </a:lnTo>
                  <a:lnTo>
                    <a:pt x="53835" y="519"/>
                  </a:lnTo>
                  <a:lnTo>
                    <a:pt x="50882" y="692"/>
                  </a:lnTo>
                  <a:lnTo>
                    <a:pt x="47930" y="1385"/>
                  </a:lnTo>
                  <a:lnTo>
                    <a:pt x="44978" y="1904"/>
                  </a:lnTo>
                  <a:lnTo>
                    <a:pt x="42199" y="2770"/>
                  </a:lnTo>
                  <a:lnTo>
                    <a:pt x="39421" y="3636"/>
                  </a:lnTo>
                  <a:lnTo>
                    <a:pt x="36642" y="4675"/>
                  </a:lnTo>
                  <a:lnTo>
                    <a:pt x="33863" y="5887"/>
                  </a:lnTo>
                  <a:lnTo>
                    <a:pt x="31259" y="7272"/>
                  </a:lnTo>
                  <a:lnTo>
                    <a:pt x="28827" y="8658"/>
                  </a:lnTo>
                  <a:lnTo>
                    <a:pt x="26396" y="10389"/>
                  </a:lnTo>
                  <a:lnTo>
                    <a:pt x="23965" y="11948"/>
                  </a:lnTo>
                  <a:lnTo>
                    <a:pt x="21881" y="13852"/>
                  </a:lnTo>
                  <a:lnTo>
                    <a:pt x="19450" y="15757"/>
                  </a:lnTo>
                  <a:lnTo>
                    <a:pt x="17539" y="17662"/>
                  </a:lnTo>
                  <a:lnTo>
                    <a:pt x="15455" y="19740"/>
                  </a:lnTo>
                  <a:lnTo>
                    <a:pt x="13545" y="21818"/>
                  </a:lnTo>
                  <a:lnTo>
                    <a:pt x="11808" y="24069"/>
                  </a:lnTo>
                  <a:lnTo>
                    <a:pt x="10072" y="26493"/>
                  </a:lnTo>
                  <a:lnTo>
                    <a:pt x="8683" y="29090"/>
                  </a:lnTo>
                  <a:lnTo>
                    <a:pt x="7120" y="31515"/>
                  </a:lnTo>
                  <a:lnTo>
                    <a:pt x="5904" y="34112"/>
                  </a:lnTo>
                  <a:lnTo>
                    <a:pt x="4688" y="36709"/>
                  </a:lnTo>
                  <a:lnTo>
                    <a:pt x="3473" y="39307"/>
                  </a:lnTo>
                  <a:lnTo>
                    <a:pt x="2431" y="42077"/>
                  </a:lnTo>
                  <a:lnTo>
                    <a:pt x="1562" y="45021"/>
                  </a:lnTo>
                  <a:lnTo>
                    <a:pt x="1041" y="47792"/>
                  </a:lnTo>
                  <a:lnTo>
                    <a:pt x="520" y="50735"/>
                  </a:lnTo>
                  <a:lnTo>
                    <a:pt x="173" y="53679"/>
                  </a:lnTo>
                  <a:lnTo>
                    <a:pt x="0" y="56969"/>
                  </a:lnTo>
                  <a:lnTo>
                    <a:pt x="0" y="59913"/>
                  </a:lnTo>
                  <a:lnTo>
                    <a:pt x="0" y="62857"/>
                  </a:lnTo>
                  <a:lnTo>
                    <a:pt x="173" y="65800"/>
                  </a:lnTo>
                  <a:lnTo>
                    <a:pt x="347" y="68571"/>
                  </a:lnTo>
                  <a:lnTo>
                    <a:pt x="1041" y="71341"/>
                  </a:lnTo>
                  <a:lnTo>
                    <a:pt x="1562" y="74112"/>
                  </a:lnTo>
                  <a:lnTo>
                    <a:pt x="2257" y="76883"/>
                  </a:lnTo>
                  <a:lnTo>
                    <a:pt x="3125" y="79480"/>
                  </a:lnTo>
                  <a:lnTo>
                    <a:pt x="3994" y="82077"/>
                  </a:lnTo>
                  <a:lnTo>
                    <a:pt x="5209" y="84675"/>
                  </a:lnTo>
                  <a:lnTo>
                    <a:pt x="6251" y="86926"/>
                  </a:lnTo>
                  <a:lnTo>
                    <a:pt x="7641" y="89523"/>
                  </a:lnTo>
                  <a:lnTo>
                    <a:pt x="9030" y="91774"/>
                  </a:lnTo>
                  <a:lnTo>
                    <a:pt x="10593" y="94199"/>
                  </a:lnTo>
                  <a:lnTo>
                    <a:pt x="12329" y="96277"/>
                  </a:lnTo>
                  <a:lnTo>
                    <a:pt x="13892" y="98354"/>
                  </a:lnTo>
                  <a:lnTo>
                    <a:pt x="15629" y="100432"/>
                  </a:lnTo>
                  <a:lnTo>
                    <a:pt x="520" y="115497"/>
                  </a:lnTo>
                  <a:lnTo>
                    <a:pt x="0" y="116363"/>
                  </a:lnTo>
                  <a:lnTo>
                    <a:pt x="0" y="117229"/>
                  </a:lnTo>
                  <a:lnTo>
                    <a:pt x="0" y="118268"/>
                  </a:lnTo>
                  <a:lnTo>
                    <a:pt x="520" y="119134"/>
                  </a:lnTo>
                  <a:lnTo>
                    <a:pt x="1389" y="119653"/>
                  </a:lnTo>
                  <a:lnTo>
                    <a:pt x="2431" y="120000"/>
                  </a:lnTo>
                  <a:lnTo>
                    <a:pt x="3473" y="119653"/>
                  </a:lnTo>
                  <a:lnTo>
                    <a:pt x="4341" y="119134"/>
                  </a:lnTo>
                  <a:lnTo>
                    <a:pt x="19450" y="104069"/>
                  </a:lnTo>
                  <a:lnTo>
                    <a:pt x="21360" y="105800"/>
                  </a:lnTo>
                  <a:lnTo>
                    <a:pt x="23444" y="107705"/>
                  </a:lnTo>
                  <a:lnTo>
                    <a:pt x="25875" y="109090"/>
                  </a:lnTo>
                  <a:lnTo>
                    <a:pt x="27959" y="110649"/>
                  </a:lnTo>
                  <a:lnTo>
                    <a:pt x="30217" y="112034"/>
                  </a:lnTo>
                  <a:lnTo>
                    <a:pt x="32821" y="113419"/>
                  </a:lnTo>
                  <a:lnTo>
                    <a:pt x="35079" y="114632"/>
                  </a:lnTo>
                  <a:lnTo>
                    <a:pt x="37684" y="115670"/>
                  </a:lnTo>
                  <a:lnTo>
                    <a:pt x="40463" y="116536"/>
                  </a:lnTo>
                  <a:lnTo>
                    <a:pt x="43068" y="117402"/>
                  </a:lnTo>
                  <a:lnTo>
                    <a:pt x="45846" y="118268"/>
                  </a:lnTo>
                  <a:lnTo>
                    <a:pt x="48451" y="118961"/>
                  </a:lnTo>
                  <a:lnTo>
                    <a:pt x="51230" y="119307"/>
                  </a:lnTo>
                  <a:lnTo>
                    <a:pt x="54008" y="119480"/>
                  </a:lnTo>
                  <a:lnTo>
                    <a:pt x="56960" y="119653"/>
                  </a:lnTo>
                  <a:lnTo>
                    <a:pt x="59913" y="120000"/>
                  </a:lnTo>
                  <a:lnTo>
                    <a:pt x="62865" y="119653"/>
                  </a:lnTo>
                  <a:lnTo>
                    <a:pt x="65643" y="119480"/>
                  </a:lnTo>
                  <a:lnTo>
                    <a:pt x="68422" y="119307"/>
                  </a:lnTo>
                  <a:lnTo>
                    <a:pt x="71374" y="118961"/>
                  </a:lnTo>
                  <a:lnTo>
                    <a:pt x="74153" y="118268"/>
                  </a:lnTo>
                  <a:lnTo>
                    <a:pt x="76758" y="117402"/>
                  </a:lnTo>
                  <a:lnTo>
                    <a:pt x="79536" y="116536"/>
                  </a:lnTo>
                  <a:lnTo>
                    <a:pt x="81968" y="115670"/>
                  </a:lnTo>
                  <a:lnTo>
                    <a:pt x="84573" y="114632"/>
                  </a:lnTo>
                  <a:lnTo>
                    <a:pt x="87178" y="113419"/>
                  </a:lnTo>
                  <a:lnTo>
                    <a:pt x="89435" y="112034"/>
                  </a:lnTo>
                  <a:lnTo>
                    <a:pt x="91866" y="110649"/>
                  </a:lnTo>
                  <a:lnTo>
                    <a:pt x="94124" y="109090"/>
                  </a:lnTo>
                  <a:lnTo>
                    <a:pt x="96208" y="107705"/>
                  </a:lnTo>
                  <a:lnTo>
                    <a:pt x="98292" y="105974"/>
                  </a:lnTo>
                  <a:lnTo>
                    <a:pt x="100549" y="104069"/>
                  </a:lnTo>
                  <a:lnTo>
                    <a:pt x="115484" y="119134"/>
                  </a:lnTo>
                  <a:lnTo>
                    <a:pt x="116353" y="119653"/>
                  </a:lnTo>
                  <a:lnTo>
                    <a:pt x="117395" y="120000"/>
                  </a:lnTo>
                  <a:lnTo>
                    <a:pt x="118263" y="119653"/>
                  </a:lnTo>
                  <a:lnTo>
                    <a:pt x="119131" y="119134"/>
                  </a:lnTo>
                  <a:lnTo>
                    <a:pt x="119826" y="118268"/>
                  </a:lnTo>
                  <a:lnTo>
                    <a:pt x="120000" y="117229"/>
                  </a:lnTo>
                  <a:lnTo>
                    <a:pt x="119826" y="116363"/>
                  </a:lnTo>
                  <a:lnTo>
                    <a:pt x="119131" y="115497"/>
                  </a:lnTo>
                  <a:lnTo>
                    <a:pt x="104370" y="100432"/>
                  </a:lnTo>
                  <a:lnTo>
                    <a:pt x="105933" y="98354"/>
                  </a:lnTo>
                  <a:lnTo>
                    <a:pt x="107670" y="96277"/>
                  </a:lnTo>
                  <a:lnTo>
                    <a:pt x="109406" y="94199"/>
                  </a:lnTo>
                  <a:lnTo>
                    <a:pt x="110969" y="91774"/>
                  </a:lnTo>
                  <a:lnTo>
                    <a:pt x="112185" y="89523"/>
                  </a:lnTo>
                  <a:lnTo>
                    <a:pt x="113400" y="86926"/>
                  </a:lnTo>
                  <a:lnTo>
                    <a:pt x="114790" y="84675"/>
                  </a:lnTo>
                  <a:lnTo>
                    <a:pt x="115832" y="82077"/>
                  </a:lnTo>
                  <a:lnTo>
                    <a:pt x="116874" y="79480"/>
                  </a:lnTo>
                  <a:lnTo>
                    <a:pt x="117742" y="76883"/>
                  </a:lnTo>
                  <a:lnTo>
                    <a:pt x="118263" y="74112"/>
                  </a:lnTo>
                  <a:lnTo>
                    <a:pt x="118958" y="71341"/>
                  </a:lnTo>
                  <a:lnTo>
                    <a:pt x="119305" y="68571"/>
                  </a:lnTo>
                  <a:lnTo>
                    <a:pt x="119826" y="65800"/>
                  </a:lnTo>
                  <a:lnTo>
                    <a:pt x="120000" y="62857"/>
                  </a:lnTo>
                  <a:lnTo>
                    <a:pt x="120000" y="59913"/>
                  </a:lnTo>
                  <a:lnTo>
                    <a:pt x="120000" y="57316"/>
                  </a:lnTo>
                  <a:lnTo>
                    <a:pt x="119826" y="54891"/>
                  </a:lnTo>
                  <a:lnTo>
                    <a:pt x="119652" y="52467"/>
                  </a:lnTo>
                  <a:lnTo>
                    <a:pt x="119131" y="49870"/>
                  </a:lnTo>
                  <a:lnTo>
                    <a:pt x="118089" y="45021"/>
                  </a:lnTo>
                  <a:lnTo>
                    <a:pt x="116700" y="40346"/>
                  </a:lnTo>
                  <a:lnTo>
                    <a:pt x="114963" y="35844"/>
                  </a:lnTo>
                  <a:lnTo>
                    <a:pt x="112879" y="31515"/>
                  </a:lnTo>
                  <a:lnTo>
                    <a:pt x="110274" y="27359"/>
                  </a:lnTo>
                  <a:lnTo>
                    <a:pt x="107496" y="23549"/>
                  </a:lnTo>
                  <a:lnTo>
                    <a:pt x="107496" y="23549"/>
                  </a:lnTo>
                  <a:close/>
                </a:path>
              </a:pathLst>
            </a:custGeom>
            <a:solidFill>
              <a:schemeClr val="accent3"/>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68" name="Shape 768"/>
            <p:cNvSpPr/>
            <p:nvPr/>
          </p:nvSpPr>
          <p:spPr>
            <a:xfrm>
              <a:off x="9929813" y="3222625"/>
              <a:ext cx="123824" cy="125412"/>
            </a:xfrm>
            <a:custGeom>
              <a:avLst/>
              <a:gdLst/>
              <a:ahLst/>
              <a:cxnLst/>
              <a:rect l="0" t="0" r="0" b="0"/>
              <a:pathLst>
                <a:path w="120000" h="120000" extrusionOk="0">
                  <a:moveTo>
                    <a:pt x="91457" y="9183"/>
                  </a:moveTo>
                  <a:lnTo>
                    <a:pt x="87774" y="7346"/>
                  </a:lnTo>
                  <a:lnTo>
                    <a:pt x="84398" y="5510"/>
                  </a:lnTo>
                  <a:lnTo>
                    <a:pt x="80716" y="3979"/>
                  </a:lnTo>
                  <a:lnTo>
                    <a:pt x="76419" y="2755"/>
                  </a:lnTo>
                  <a:lnTo>
                    <a:pt x="72429" y="1530"/>
                  </a:lnTo>
                  <a:lnTo>
                    <a:pt x="68132" y="918"/>
                  </a:lnTo>
                  <a:lnTo>
                    <a:pt x="64143" y="612"/>
                  </a:lnTo>
                  <a:lnTo>
                    <a:pt x="59846" y="0"/>
                  </a:lnTo>
                  <a:lnTo>
                    <a:pt x="53708" y="612"/>
                  </a:lnTo>
                  <a:lnTo>
                    <a:pt x="47877" y="1530"/>
                  </a:lnTo>
                  <a:lnTo>
                    <a:pt x="42046" y="3061"/>
                  </a:lnTo>
                  <a:lnTo>
                    <a:pt x="36828" y="4897"/>
                  </a:lnTo>
                  <a:lnTo>
                    <a:pt x="31611" y="7653"/>
                  </a:lnTo>
                  <a:lnTo>
                    <a:pt x="26086" y="10714"/>
                  </a:lnTo>
                  <a:lnTo>
                    <a:pt x="21790" y="14081"/>
                  </a:lnTo>
                  <a:lnTo>
                    <a:pt x="17493" y="17755"/>
                  </a:lnTo>
                  <a:lnTo>
                    <a:pt x="13503" y="22040"/>
                  </a:lnTo>
                  <a:lnTo>
                    <a:pt x="10127" y="26632"/>
                  </a:lnTo>
                  <a:lnTo>
                    <a:pt x="7058" y="31530"/>
                  </a:lnTo>
                  <a:lnTo>
                    <a:pt x="4603" y="36734"/>
                  </a:lnTo>
                  <a:lnTo>
                    <a:pt x="2762" y="42244"/>
                  </a:lnTo>
                  <a:lnTo>
                    <a:pt x="1227" y="48061"/>
                  </a:lnTo>
                  <a:lnTo>
                    <a:pt x="306" y="53877"/>
                  </a:lnTo>
                  <a:lnTo>
                    <a:pt x="0" y="59999"/>
                  </a:lnTo>
                  <a:lnTo>
                    <a:pt x="306" y="66428"/>
                  </a:lnTo>
                  <a:lnTo>
                    <a:pt x="1227" y="72244"/>
                  </a:lnTo>
                  <a:lnTo>
                    <a:pt x="2762" y="77755"/>
                  </a:lnTo>
                  <a:lnTo>
                    <a:pt x="4603" y="83571"/>
                  </a:lnTo>
                  <a:lnTo>
                    <a:pt x="7058" y="88775"/>
                  </a:lnTo>
                  <a:lnTo>
                    <a:pt x="10127" y="93673"/>
                  </a:lnTo>
                  <a:lnTo>
                    <a:pt x="13503" y="97959"/>
                  </a:lnTo>
                  <a:lnTo>
                    <a:pt x="17493" y="102551"/>
                  </a:lnTo>
                  <a:lnTo>
                    <a:pt x="21790" y="106224"/>
                  </a:lnTo>
                  <a:lnTo>
                    <a:pt x="26086" y="109591"/>
                  </a:lnTo>
                  <a:lnTo>
                    <a:pt x="31611" y="112653"/>
                  </a:lnTo>
                  <a:lnTo>
                    <a:pt x="36828" y="115408"/>
                  </a:lnTo>
                  <a:lnTo>
                    <a:pt x="42046" y="117244"/>
                  </a:lnTo>
                  <a:lnTo>
                    <a:pt x="47877" y="118775"/>
                  </a:lnTo>
                  <a:lnTo>
                    <a:pt x="53708" y="119693"/>
                  </a:lnTo>
                  <a:lnTo>
                    <a:pt x="59846" y="119999"/>
                  </a:lnTo>
                  <a:lnTo>
                    <a:pt x="65984" y="119693"/>
                  </a:lnTo>
                  <a:lnTo>
                    <a:pt x="71815" y="118775"/>
                  </a:lnTo>
                  <a:lnTo>
                    <a:pt x="77647" y="117244"/>
                  </a:lnTo>
                  <a:lnTo>
                    <a:pt x="83171" y="115408"/>
                  </a:lnTo>
                  <a:lnTo>
                    <a:pt x="88388" y="112653"/>
                  </a:lnTo>
                  <a:lnTo>
                    <a:pt x="93299" y="109591"/>
                  </a:lnTo>
                  <a:lnTo>
                    <a:pt x="98209" y="106224"/>
                  </a:lnTo>
                  <a:lnTo>
                    <a:pt x="102199" y="102551"/>
                  </a:lnTo>
                  <a:lnTo>
                    <a:pt x="106189" y="97959"/>
                  </a:lnTo>
                  <a:lnTo>
                    <a:pt x="109872" y="93673"/>
                  </a:lnTo>
                  <a:lnTo>
                    <a:pt x="112941" y="88775"/>
                  </a:lnTo>
                  <a:lnTo>
                    <a:pt x="115089" y="83571"/>
                  </a:lnTo>
                  <a:lnTo>
                    <a:pt x="117237" y="77755"/>
                  </a:lnTo>
                  <a:lnTo>
                    <a:pt x="118772" y="72244"/>
                  </a:lnTo>
                  <a:lnTo>
                    <a:pt x="119693" y="66428"/>
                  </a:lnTo>
                  <a:lnTo>
                    <a:pt x="120000" y="59999"/>
                  </a:lnTo>
                  <a:lnTo>
                    <a:pt x="119693" y="55714"/>
                  </a:lnTo>
                  <a:lnTo>
                    <a:pt x="119079" y="51734"/>
                  </a:lnTo>
                  <a:lnTo>
                    <a:pt x="118465" y="47755"/>
                  </a:lnTo>
                  <a:lnTo>
                    <a:pt x="117544" y="43469"/>
                  </a:lnTo>
                  <a:lnTo>
                    <a:pt x="116317" y="39795"/>
                  </a:lnTo>
                  <a:lnTo>
                    <a:pt x="114782" y="36122"/>
                  </a:lnTo>
                  <a:lnTo>
                    <a:pt x="112941" y="32142"/>
                  </a:lnTo>
                  <a:lnTo>
                    <a:pt x="110792" y="28775"/>
                  </a:lnTo>
                  <a:lnTo>
                    <a:pt x="90230" y="48979"/>
                  </a:lnTo>
                  <a:lnTo>
                    <a:pt x="91150" y="51734"/>
                  </a:lnTo>
                  <a:lnTo>
                    <a:pt x="91764" y="54795"/>
                  </a:lnTo>
                  <a:lnTo>
                    <a:pt x="92071" y="57244"/>
                  </a:lnTo>
                  <a:lnTo>
                    <a:pt x="92071" y="59999"/>
                  </a:lnTo>
                  <a:lnTo>
                    <a:pt x="92071" y="63367"/>
                  </a:lnTo>
                  <a:lnTo>
                    <a:pt x="91457" y="66734"/>
                  </a:lnTo>
                  <a:lnTo>
                    <a:pt x="90843" y="69795"/>
                  </a:lnTo>
                  <a:lnTo>
                    <a:pt x="89616" y="72551"/>
                  </a:lnTo>
                  <a:lnTo>
                    <a:pt x="88388" y="75306"/>
                  </a:lnTo>
                  <a:lnTo>
                    <a:pt x="86547" y="78367"/>
                  </a:lnTo>
                  <a:lnTo>
                    <a:pt x="84705" y="80510"/>
                  </a:lnTo>
                  <a:lnTo>
                    <a:pt x="82864" y="82653"/>
                  </a:lnTo>
                  <a:lnTo>
                    <a:pt x="80716" y="85102"/>
                  </a:lnTo>
                  <a:lnTo>
                    <a:pt x="77953" y="86938"/>
                  </a:lnTo>
                  <a:lnTo>
                    <a:pt x="75191" y="88469"/>
                  </a:lnTo>
                  <a:lnTo>
                    <a:pt x="72429" y="89999"/>
                  </a:lnTo>
                  <a:lnTo>
                    <a:pt x="69360" y="90918"/>
                  </a:lnTo>
                  <a:lnTo>
                    <a:pt x="66291" y="91836"/>
                  </a:lnTo>
                  <a:lnTo>
                    <a:pt x="63222" y="92142"/>
                  </a:lnTo>
                  <a:lnTo>
                    <a:pt x="59846" y="92448"/>
                  </a:lnTo>
                  <a:lnTo>
                    <a:pt x="56470" y="92142"/>
                  </a:lnTo>
                  <a:lnTo>
                    <a:pt x="53094" y="91836"/>
                  </a:lnTo>
                  <a:lnTo>
                    <a:pt x="50332" y="90918"/>
                  </a:lnTo>
                  <a:lnTo>
                    <a:pt x="47263" y="89999"/>
                  </a:lnTo>
                  <a:lnTo>
                    <a:pt x="44501" y="88469"/>
                  </a:lnTo>
                  <a:lnTo>
                    <a:pt x="42046" y="86938"/>
                  </a:lnTo>
                  <a:lnTo>
                    <a:pt x="39283" y="85102"/>
                  </a:lnTo>
                  <a:lnTo>
                    <a:pt x="37135" y="82653"/>
                  </a:lnTo>
                  <a:lnTo>
                    <a:pt x="34987" y="80510"/>
                  </a:lnTo>
                  <a:lnTo>
                    <a:pt x="32838" y="78367"/>
                  </a:lnTo>
                  <a:lnTo>
                    <a:pt x="31611" y="75306"/>
                  </a:lnTo>
                  <a:lnTo>
                    <a:pt x="30076" y="72551"/>
                  </a:lnTo>
                  <a:lnTo>
                    <a:pt x="28849" y="69795"/>
                  </a:lnTo>
                  <a:lnTo>
                    <a:pt x="28235" y="66734"/>
                  </a:lnTo>
                  <a:lnTo>
                    <a:pt x="27621" y="63367"/>
                  </a:lnTo>
                  <a:lnTo>
                    <a:pt x="27621" y="59999"/>
                  </a:lnTo>
                  <a:lnTo>
                    <a:pt x="27621" y="56938"/>
                  </a:lnTo>
                  <a:lnTo>
                    <a:pt x="28235" y="53571"/>
                  </a:lnTo>
                  <a:lnTo>
                    <a:pt x="28849" y="50510"/>
                  </a:lnTo>
                  <a:lnTo>
                    <a:pt x="30076" y="47755"/>
                  </a:lnTo>
                  <a:lnTo>
                    <a:pt x="31611" y="44693"/>
                  </a:lnTo>
                  <a:lnTo>
                    <a:pt x="32838" y="41938"/>
                  </a:lnTo>
                  <a:lnTo>
                    <a:pt x="34987" y="39795"/>
                  </a:lnTo>
                  <a:lnTo>
                    <a:pt x="37135" y="37040"/>
                  </a:lnTo>
                  <a:lnTo>
                    <a:pt x="39283" y="35204"/>
                  </a:lnTo>
                  <a:lnTo>
                    <a:pt x="42046" y="33367"/>
                  </a:lnTo>
                  <a:lnTo>
                    <a:pt x="44501" y="31836"/>
                  </a:lnTo>
                  <a:lnTo>
                    <a:pt x="47263" y="30306"/>
                  </a:lnTo>
                  <a:lnTo>
                    <a:pt x="50332" y="29387"/>
                  </a:lnTo>
                  <a:lnTo>
                    <a:pt x="53094" y="28469"/>
                  </a:lnTo>
                  <a:lnTo>
                    <a:pt x="56470" y="28163"/>
                  </a:lnTo>
                  <a:lnTo>
                    <a:pt x="59846" y="27857"/>
                  </a:lnTo>
                  <a:lnTo>
                    <a:pt x="62608" y="28163"/>
                  </a:lnTo>
                  <a:lnTo>
                    <a:pt x="65677" y="28469"/>
                  </a:lnTo>
                  <a:lnTo>
                    <a:pt x="68132" y="28775"/>
                  </a:lnTo>
                  <a:lnTo>
                    <a:pt x="70895" y="29693"/>
                  </a:lnTo>
                  <a:lnTo>
                    <a:pt x="91457" y="9183"/>
                  </a:lnTo>
                  <a:close/>
                </a:path>
              </a:pathLst>
            </a:custGeom>
            <a:solidFill>
              <a:schemeClr val="accent3"/>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69" name="Shape 769"/>
            <p:cNvSpPr/>
            <p:nvPr/>
          </p:nvSpPr>
          <p:spPr>
            <a:xfrm>
              <a:off x="9967913" y="3260725"/>
              <a:ext cx="47625" cy="49212"/>
            </a:xfrm>
            <a:custGeom>
              <a:avLst/>
              <a:gdLst/>
              <a:ahLst/>
              <a:cxnLst/>
              <a:rect l="0" t="0" r="0" b="0"/>
              <a:pathLst>
                <a:path w="120000" h="120000" extrusionOk="0">
                  <a:moveTo>
                    <a:pt x="68000" y="1589"/>
                  </a:moveTo>
                  <a:lnTo>
                    <a:pt x="64000" y="0"/>
                  </a:lnTo>
                  <a:lnTo>
                    <a:pt x="60000" y="0"/>
                  </a:lnTo>
                  <a:lnTo>
                    <a:pt x="54400" y="0"/>
                  </a:lnTo>
                  <a:lnTo>
                    <a:pt x="48000" y="1589"/>
                  </a:lnTo>
                  <a:lnTo>
                    <a:pt x="41600" y="3178"/>
                  </a:lnTo>
                  <a:lnTo>
                    <a:pt x="36800" y="4768"/>
                  </a:lnTo>
                  <a:lnTo>
                    <a:pt x="31200" y="7152"/>
                  </a:lnTo>
                  <a:lnTo>
                    <a:pt x="26400" y="10331"/>
                  </a:lnTo>
                  <a:lnTo>
                    <a:pt x="22400" y="13509"/>
                  </a:lnTo>
                  <a:lnTo>
                    <a:pt x="17600" y="17483"/>
                  </a:lnTo>
                  <a:lnTo>
                    <a:pt x="13600" y="21456"/>
                  </a:lnTo>
                  <a:lnTo>
                    <a:pt x="10400" y="26225"/>
                  </a:lnTo>
                  <a:lnTo>
                    <a:pt x="7200" y="30993"/>
                  </a:lnTo>
                  <a:lnTo>
                    <a:pt x="4800" y="36556"/>
                  </a:lnTo>
                  <a:lnTo>
                    <a:pt x="2400" y="42119"/>
                  </a:lnTo>
                  <a:lnTo>
                    <a:pt x="800" y="47682"/>
                  </a:lnTo>
                  <a:lnTo>
                    <a:pt x="800" y="54039"/>
                  </a:lnTo>
                  <a:lnTo>
                    <a:pt x="0" y="59602"/>
                  </a:lnTo>
                  <a:lnTo>
                    <a:pt x="800" y="65960"/>
                  </a:lnTo>
                  <a:lnTo>
                    <a:pt x="800" y="72317"/>
                  </a:lnTo>
                  <a:lnTo>
                    <a:pt x="2400" y="77880"/>
                  </a:lnTo>
                  <a:lnTo>
                    <a:pt x="4800" y="82649"/>
                  </a:lnTo>
                  <a:lnTo>
                    <a:pt x="7200" y="88211"/>
                  </a:lnTo>
                  <a:lnTo>
                    <a:pt x="10400" y="93774"/>
                  </a:lnTo>
                  <a:lnTo>
                    <a:pt x="13600" y="98543"/>
                  </a:lnTo>
                  <a:lnTo>
                    <a:pt x="17600" y="102516"/>
                  </a:lnTo>
                  <a:lnTo>
                    <a:pt x="22400" y="105695"/>
                  </a:lnTo>
                  <a:lnTo>
                    <a:pt x="26400" y="108874"/>
                  </a:lnTo>
                  <a:lnTo>
                    <a:pt x="31200" y="112847"/>
                  </a:lnTo>
                  <a:lnTo>
                    <a:pt x="36800" y="114437"/>
                  </a:lnTo>
                  <a:lnTo>
                    <a:pt x="41600" y="116821"/>
                  </a:lnTo>
                  <a:lnTo>
                    <a:pt x="48000" y="118410"/>
                  </a:lnTo>
                  <a:lnTo>
                    <a:pt x="54400" y="120000"/>
                  </a:lnTo>
                  <a:lnTo>
                    <a:pt x="60000" y="120000"/>
                  </a:lnTo>
                  <a:lnTo>
                    <a:pt x="66400" y="120000"/>
                  </a:lnTo>
                  <a:lnTo>
                    <a:pt x="72000" y="118410"/>
                  </a:lnTo>
                  <a:lnTo>
                    <a:pt x="77600" y="116821"/>
                  </a:lnTo>
                  <a:lnTo>
                    <a:pt x="84000" y="114437"/>
                  </a:lnTo>
                  <a:lnTo>
                    <a:pt x="88800" y="112847"/>
                  </a:lnTo>
                  <a:lnTo>
                    <a:pt x="93600" y="108874"/>
                  </a:lnTo>
                  <a:lnTo>
                    <a:pt x="98400" y="105695"/>
                  </a:lnTo>
                  <a:lnTo>
                    <a:pt x="102400" y="102516"/>
                  </a:lnTo>
                  <a:lnTo>
                    <a:pt x="106400" y="98543"/>
                  </a:lnTo>
                  <a:lnTo>
                    <a:pt x="110400" y="93774"/>
                  </a:lnTo>
                  <a:lnTo>
                    <a:pt x="112800" y="88211"/>
                  </a:lnTo>
                  <a:lnTo>
                    <a:pt x="116000" y="82649"/>
                  </a:lnTo>
                  <a:lnTo>
                    <a:pt x="117600" y="77880"/>
                  </a:lnTo>
                  <a:lnTo>
                    <a:pt x="119200" y="72317"/>
                  </a:lnTo>
                  <a:lnTo>
                    <a:pt x="120000" y="65960"/>
                  </a:lnTo>
                  <a:lnTo>
                    <a:pt x="120000" y="59602"/>
                  </a:lnTo>
                  <a:lnTo>
                    <a:pt x="120000" y="55629"/>
                  </a:lnTo>
                  <a:lnTo>
                    <a:pt x="120000" y="51655"/>
                  </a:lnTo>
                  <a:lnTo>
                    <a:pt x="85600" y="85827"/>
                  </a:lnTo>
                  <a:lnTo>
                    <a:pt x="80000" y="89801"/>
                  </a:lnTo>
                  <a:lnTo>
                    <a:pt x="73600" y="93774"/>
                  </a:lnTo>
                  <a:lnTo>
                    <a:pt x="67200" y="95364"/>
                  </a:lnTo>
                  <a:lnTo>
                    <a:pt x="60000" y="95364"/>
                  </a:lnTo>
                  <a:lnTo>
                    <a:pt x="53600" y="95364"/>
                  </a:lnTo>
                  <a:lnTo>
                    <a:pt x="46400" y="93774"/>
                  </a:lnTo>
                  <a:lnTo>
                    <a:pt x="40000" y="89801"/>
                  </a:lnTo>
                  <a:lnTo>
                    <a:pt x="35200" y="85827"/>
                  </a:lnTo>
                  <a:lnTo>
                    <a:pt x="30400" y="79470"/>
                  </a:lnTo>
                  <a:lnTo>
                    <a:pt x="27200" y="73907"/>
                  </a:lnTo>
                  <a:lnTo>
                    <a:pt x="24800" y="67549"/>
                  </a:lnTo>
                  <a:lnTo>
                    <a:pt x="24000" y="59602"/>
                  </a:lnTo>
                  <a:lnTo>
                    <a:pt x="24800" y="52450"/>
                  </a:lnTo>
                  <a:lnTo>
                    <a:pt x="27200" y="46092"/>
                  </a:lnTo>
                  <a:lnTo>
                    <a:pt x="30400" y="39735"/>
                  </a:lnTo>
                  <a:lnTo>
                    <a:pt x="35200" y="34172"/>
                  </a:lnTo>
                  <a:lnTo>
                    <a:pt x="68000" y="1589"/>
                  </a:lnTo>
                  <a:close/>
                </a:path>
              </a:pathLst>
            </a:custGeom>
            <a:solidFill>
              <a:schemeClr val="accent3"/>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770" name="Shape 770"/>
            <p:cNvSpPr/>
            <p:nvPr/>
          </p:nvSpPr>
          <p:spPr>
            <a:xfrm>
              <a:off x="9986963" y="3108325"/>
              <a:ext cx="180975" cy="182563"/>
            </a:xfrm>
            <a:custGeom>
              <a:avLst/>
              <a:gdLst/>
              <a:ahLst/>
              <a:cxnLst/>
              <a:rect l="0" t="0" r="0" b="0"/>
              <a:pathLst>
                <a:path w="120000" h="120000" extrusionOk="0">
                  <a:moveTo>
                    <a:pt x="119579" y="20349"/>
                  </a:moveTo>
                  <a:lnTo>
                    <a:pt x="118949" y="19720"/>
                  </a:lnTo>
                  <a:lnTo>
                    <a:pt x="118528" y="19300"/>
                  </a:lnTo>
                  <a:lnTo>
                    <a:pt x="117688" y="19090"/>
                  </a:lnTo>
                  <a:lnTo>
                    <a:pt x="116847" y="19090"/>
                  </a:lnTo>
                  <a:lnTo>
                    <a:pt x="106970" y="19090"/>
                  </a:lnTo>
                  <a:lnTo>
                    <a:pt x="101295" y="19090"/>
                  </a:lnTo>
                  <a:lnTo>
                    <a:pt x="101295" y="13006"/>
                  </a:lnTo>
                  <a:lnTo>
                    <a:pt x="101295" y="3146"/>
                  </a:lnTo>
                  <a:lnTo>
                    <a:pt x="101085" y="2307"/>
                  </a:lnTo>
                  <a:lnTo>
                    <a:pt x="100875" y="1678"/>
                  </a:lnTo>
                  <a:lnTo>
                    <a:pt x="100455" y="1048"/>
                  </a:lnTo>
                  <a:lnTo>
                    <a:pt x="100035" y="629"/>
                  </a:lnTo>
                  <a:lnTo>
                    <a:pt x="99194" y="209"/>
                  </a:lnTo>
                  <a:lnTo>
                    <a:pt x="98563" y="0"/>
                  </a:lnTo>
                  <a:lnTo>
                    <a:pt x="97723" y="0"/>
                  </a:lnTo>
                  <a:lnTo>
                    <a:pt x="96882" y="0"/>
                  </a:lnTo>
                  <a:lnTo>
                    <a:pt x="95621" y="629"/>
                  </a:lnTo>
                  <a:lnTo>
                    <a:pt x="92259" y="1888"/>
                  </a:lnTo>
                  <a:lnTo>
                    <a:pt x="87635" y="3566"/>
                  </a:lnTo>
                  <a:lnTo>
                    <a:pt x="82381" y="6083"/>
                  </a:lnTo>
                  <a:lnTo>
                    <a:pt x="82381" y="6083"/>
                  </a:lnTo>
                  <a:lnTo>
                    <a:pt x="82381" y="34615"/>
                  </a:lnTo>
                  <a:lnTo>
                    <a:pt x="81961" y="35874"/>
                  </a:lnTo>
                  <a:lnTo>
                    <a:pt x="81330" y="36923"/>
                  </a:lnTo>
                  <a:lnTo>
                    <a:pt x="80280" y="37762"/>
                  </a:lnTo>
                  <a:lnTo>
                    <a:pt x="79019" y="37972"/>
                  </a:lnTo>
                  <a:lnTo>
                    <a:pt x="77968" y="37762"/>
                  </a:lnTo>
                  <a:lnTo>
                    <a:pt x="76917" y="36923"/>
                  </a:lnTo>
                  <a:lnTo>
                    <a:pt x="76077" y="35874"/>
                  </a:lnTo>
                  <a:lnTo>
                    <a:pt x="75866" y="34615"/>
                  </a:lnTo>
                  <a:lnTo>
                    <a:pt x="75866" y="9440"/>
                  </a:lnTo>
                  <a:lnTo>
                    <a:pt x="72084" y="11748"/>
                  </a:lnTo>
                  <a:lnTo>
                    <a:pt x="68091" y="14685"/>
                  </a:lnTo>
                  <a:lnTo>
                    <a:pt x="64308" y="17412"/>
                  </a:lnTo>
                  <a:lnTo>
                    <a:pt x="60945" y="20349"/>
                  </a:lnTo>
                  <a:lnTo>
                    <a:pt x="58003" y="23706"/>
                  </a:lnTo>
                  <a:lnTo>
                    <a:pt x="55271" y="27272"/>
                  </a:lnTo>
                  <a:lnTo>
                    <a:pt x="54220" y="28951"/>
                  </a:lnTo>
                  <a:lnTo>
                    <a:pt x="53380" y="30839"/>
                  </a:lnTo>
                  <a:lnTo>
                    <a:pt x="52539" y="32727"/>
                  </a:lnTo>
                  <a:lnTo>
                    <a:pt x="51908" y="34615"/>
                  </a:lnTo>
                  <a:lnTo>
                    <a:pt x="51698" y="36923"/>
                  </a:lnTo>
                  <a:lnTo>
                    <a:pt x="51488" y="39020"/>
                  </a:lnTo>
                  <a:lnTo>
                    <a:pt x="51488" y="41118"/>
                  </a:lnTo>
                  <a:lnTo>
                    <a:pt x="51698" y="43006"/>
                  </a:lnTo>
                  <a:lnTo>
                    <a:pt x="52329" y="45314"/>
                  </a:lnTo>
                  <a:lnTo>
                    <a:pt x="52959" y="47412"/>
                  </a:lnTo>
                  <a:lnTo>
                    <a:pt x="54010" y="49510"/>
                  </a:lnTo>
                  <a:lnTo>
                    <a:pt x="55061" y="51608"/>
                  </a:lnTo>
                  <a:lnTo>
                    <a:pt x="56952" y="54125"/>
                  </a:lnTo>
                  <a:lnTo>
                    <a:pt x="58844" y="56643"/>
                  </a:lnTo>
                  <a:lnTo>
                    <a:pt x="58844" y="56643"/>
                  </a:lnTo>
                  <a:lnTo>
                    <a:pt x="52329" y="63356"/>
                  </a:lnTo>
                  <a:lnTo>
                    <a:pt x="34255" y="80979"/>
                  </a:lnTo>
                  <a:lnTo>
                    <a:pt x="29842" y="85594"/>
                  </a:lnTo>
                  <a:lnTo>
                    <a:pt x="16392" y="99020"/>
                  </a:lnTo>
                  <a:lnTo>
                    <a:pt x="11978" y="103636"/>
                  </a:lnTo>
                  <a:lnTo>
                    <a:pt x="4833" y="110769"/>
                  </a:lnTo>
                  <a:lnTo>
                    <a:pt x="840" y="114545"/>
                  </a:lnTo>
                  <a:lnTo>
                    <a:pt x="420" y="115174"/>
                  </a:lnTo>
                  <a:lnTo>
                    <a:pt x="210" y="115594"/>
                  </a:lnTo>
                  <a:lnTo>
                    <a:pt x="210" y="116013"/>
                  </a:lnTo>
                  <a:lnTo>
                    <a:pt x="0" y="116643"/>
                  </a:lnTo>
                  <a:lnTo>
                    <a:pt x="210" y="117482"/>
                  </a:lnTo>
                  <a:lnTo>
                    <a:pt x="210" y="117902"/>
                  </a:lnTo>
                  <a:lnTo>
                    <a:pt x="420" y="118321"/>
                  </a:lnTo>
                  <a:lnTo>
                    <a:pt x="840" y="118951"/>
                  </a:lnTo>
                  <a:lnTo>
                    <a:pt x="840" y="118951"/>
                  </a:lnTo>
                  <a:lnTo>
                    <a:pt x="840" y="118951"/>
                  </a:lnTo>
                  <a:lnTo>
                    <a:pt x="1891" y="119790"/>
                  </a:lnTo>
                  <a:lnTo>
                    <a:pt x="3152" y="120000"/>
                  </a:lnTo>
                  <a:lnTo>
                    <a:pt x="4203" y="119790"/>
                  </a:lnTo>
                  <a:lnTo>
                    <a:pt x="5253" y="118951"/>
                  </a:lnTo>
                  <a:lnTo>
                    <a:pt x="5253" y="118951"/>
                  </a:lnTo>
                  <a:lnTo>
                    <a:pt x="5464" y="118951"/>
                  </a:lnTo>
                  <a:lnTo>
                    <a:pt x="9036" y="115174"/>
                  </a:lnTo>
                  <a:lnTo>
                    <a:pt x="16392" y="107832"/>
                  </a:lnTo>
                  <a:lnTo>
                    <a:pt x="21015" y="103636"/>
                  </a:lnTo>
                  <a:lnTo>
                    <a:pt x="34255" y="90000"/>
                  </a:lnTo>
                  <a:lnTo>
                    <a:pt x="38879" y="85594"/>
                  </a:lnTo>
                  <a:lnTo>
                    <a:pt x="56952" y="67762"/>
                  </a:lnTo>
                  <a:lnTo>
                    <a:pt x="63257" y="61048"/>
                  </a:lnTo>
                  <a:lnTo>
                    <a:pt x="65779" y="63356"/>
                  </a:lnTo>
                  <a:lnTo>
                    <a:pt x="68511" y="64825"/>
                  </a:lnTo>
                  <a:lnTo>
                    <a:pt x="71453" y="66293"/>
                  </a:lnTo>
                  <a:lnTo>
                    <a:pt x="74395" y="67762"/>
                  </a:lnTo>
                  <a:lnTo>
                    <a:pt x="77338" y="68181"/>
                  </a:lnTo>
                  <a:lnTo>
                    <a:pt x="80490" y="68391"/>
                  </a:lnTo>
                  <a:lnTo>
                    <a:pt x="82802" y="68391"/>
                  </a:lnTo>
                  <a:lnTo>
                    <a:pt x="84903" y="67972"/>
                  </a:lnTo>
                  <a:lnTo>
                    <a:pt x="87215" y="67342"/>
                  </a:lnTo>
                  <a:lnTo>
                    <a:pt x="89316" y="66713"/>
                  </a:lnTo>
                  <a:lnTo>
                    <a:pt x="91208" y="65664"/>
                  </a:lnTo>
                  <a:lnTo>
                    <a:pt x="93099" y="64615"/>
                  </a:lnTo>
                  <a:lnTo>
                    <a:pt x="94781" y="63146"/>
                  </a:lnTo>
                  <a:lnTo>
                    <a:pt x="96882" y="61678"/>
                  </a:lnTo>
                  <a:lnTo>
                    <a:pt x="100245" y="58531"/>
                  </a:lnTo>
                  <a:lnTo>
                    <a:pt x="103607" y="54545"/>
                  </a:lnTo>
                  <a:lnTo>
                    <a:pt x="106339" y="50559"/>
                  </a:lnTo>
                  <a:lnTo>
                    <a:pt x="109071" y="46363"/>
                  </a:lnTo>
                  <a:lnTo>
                    <a:pt x="111593" y="42377"/>
                  </a:lnTo>
                  <a:lnTo>
                    <a:pt x="113695" y="38181"/>
                  </a:lnTo>
                  <a:lnTo>
                    <a:pt x="115376" y="34405"/>
                  </a:lnTo>
                  <a:lnTo>
                    <a:pt x="116847" y="31048"/>
                  </a:lnTo>
                  <a:lnTo>
                    <a:pt x="118949" y="25384"/>
                  </a:lnTo>
                  <a:lnTo>
                    <a:pt x="120000" y="23076"/>
                  </a:lnTo>
                  <a:lnTo>
                    <a:pt x="120000" y="22237"/>
                  </a:lnTo>
                  <a:lnTo>
                    <a:pt x="120000" y="21608"/>
                  </a:lnTo>
                  <a:lnTo>
                    <a:pt x="120000" y="20769"/>
                  </a:lnTo>
                  <a:lnTo>
                    <a:pt x="119579" y="20349"/>
                  </a:lnTo>
                  <a:close/>
                </a:path>
              </a:pathLst>
            </a:custGeom>
            <a:solidFill>
              <a:schemeClr val="accent3"/>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cxnSp>
        <p:nvCxnSpPr>
          <p:cNvPr id="771" name="Shape 771"/>
          <p:cNvCxnSpPr/>
          <p:nvPr/>
        </p:nvCxnSpPr>
        <p:spPr>
          <a:xfrm>
            <a:off x="238666" y="5561953"/>
            <a:ext cx="3582219" cy="0"/>
          </a:xfrm>
          <a:prstGeom prst="straightConnector1">
            <a:avLst/>
          </a:prstGeom>
          <a:noFill/>
          <a:ln w="9525" cap="flat" cmpd="sng">
            <a:solidFill>
              <a:schemeClr val="accent2"/>
            </a:solidFill>
            <a:prstDash val="solid"/>
            <a:miter lim="800000"/>
            <a:headEnd type="none" w="med" len="med"/>
            <a:tailEnd type="none" w="med" len="med"/>
          </a:ln>
        </p:spPr>
      </p:cxnSp>
      <p:cxnSp>
        <p:nvCxnSpPr>
          <p:cNvPr id="772" name="Shape 772"/>
          <p:cNvCxnSpPr/>
          <p:nvPr/>
        </p:nvCxnSpPr>
        <p:spPr>
          <a:xfrm flipH="1">
            <a:off x="3821973" y="4746392"/>
            <a:ext cx="517526" cy="818333"/>
          </a:xfrm>
          <a:prstGeom prst="straightConnector1">
            <a:avLst/>
          </a:prstGeom>
          <a:noFill/>
          <a:ln w="9525" cap="flat" cmpd="sng">
            <a:solidFill>
              <a:schemeClr val="accent2"/>
            </a:solidFill>
            <a:prstDash val="solid"/>
            <a:miter lim="800000"/>
            <a:headEnd type="none" w="med" len="med"/>
            <a:tailEnd type="none" w="med" len="med"/>
          </a:ln>
        </p:spPr>
      </p:cxnSp>
      <p:cxnSp>
        <p:nvCxnSpPr>
          <p:cNvPr id="773" name="Shape 773"/>
          <p:cNvCxnSpPr/>
          <p:nvPr/>
        </p:nvCxnSpPr>
        <p:spPr>
          <a:xfrm rot="10800000">
            <a:off x="5331819" y="5561953"/>
            <a:ext cx="3582219" cy="0"/>
          </a:xfrm>
          <a:prstGeom prst="straightConnector1">
            <a:avLst/>
          </a:prstGeom>
          <a:noFill/>
          <a:ln w="9525" cap="flat" cmpd="sng">
            <a:solidFill>
              <a:schemeClr val="accent3"/>
            </a:solidFill>
            <a:prstDash val="solid"/>
            <a:miter lim="800000"/>
            <a:headEnd type="none" w="med" len="med"/>
            <a:tailEnd type="none" w="med" len="med"/>
          </a:ln>
        </p:spPr>
      </p:cxnSp>
      <p:cxnSp>
        <p:nvCxnSpPr>
          <p:cNvPr id="774" name="Shape 774"/>
          <p:cNvCxnSpPr/>
          <p:nvPr/>
        </p:nvCxnSpPr>
        <p:spPr>
          <a:xfrm>
            <a:off x="4812096" y="4744639"/>
            <a:ext cx="518636" cy="820087"/>
          </a:xfrm>
          <a:prstGeom prst="straightConnector1">
            <a:avLst/>
          </a:prstGeom>
          <a:noFill/>
          <a:ln w="9525" cap="flat" cmpd="sng">
            <a:solidFill>
              <a:schemeClr val="accent3"/>
            </a:solidFill>
            <a:prstDash val="solid"/>
            <a:miter lim="800000"/>
            <a:headEnd type="none" w="med" len="med"/>
            <a:tailEnd type="none" w="med" len="med"/>
          </a:ln>
        </p:spPr>
      </p:cxnSp>
      <p:pic>
        <p:nvPicPr>
          <p:cNvPr id="775" name="Shape 775"/>
          <p:cNvPicPr preferRelativeResize="0"/>
          <p:nvPr/>
        </p:nvPicPr>
        <p:blipFill rotWithShape="1">
          <a:blip r:embed="rId3">
            <a:alphaModFix/>
          </a:blip>
          <a:srcRect/>
          <a:stretch/>
        </p:blipFill>
        <p:spPr>
          <a:xfrm>
            <a:off x="5667173" y="4409387"/>
            <a:ext cx="278846" cy="939698"/>
          </a:xfrm>
          <a:prstGeom prst="rect">
            <a:avLst/>
          </a:prstGeom>
          <a:noFill/>
          <a:ln>
            <a:noFill/>
          </a:ln>
        </p:spPr>
      </p:pic>
      <p:pic>
        <p:nvPicPr>
          <p:cNvPr id="776" name="Shape 776"/>
          <p:cNvPicPr preferRelativeResize="0"/>
          <p:nvPr/>
        </p:nvPicPr>
        <p:blipFill rotWithShape="1">
          <a:blip r:embed="rId4">
            <a:alphaModFix/>
          </a:blip>
          <a:srcRect/>
          <a:stretch/>
        </p:blipFill>
        <p:spPr>
          <a:xfrm>
            <a:off x="3267058" y="2048258"/>
            <a:ext cx="328091" cy="892574"/>
          </a:xfrm>
          <a:prstGeom prst="rect">
            <a:avLst/>
          </a:prstGeom>
          <a:noFill/>
          <a:ln>
            <a:noFill/>
          </a:ln>
        </p:spPr>
      </p:pic>
      <p:pic>
        <p:nvPicPr>
          <p:cNvPr id="777" name="Shape 777"/>
          <p:cNvPicPr preferRelativeResize="0"/>
          <p:nvPr/>
        </p:nvPicPr>
        <p:blipFill rotWithShape="1">
          <a:blip r:embed="rId5">
            <a:alphaModFix/>
          </a:blip>
          <a:srcRect/>
          <a:stretch/>
        </p:blipFill>
        <p:spPr>
          <a:xfrm>
            <a:off x="5626896" y="2034891"/>
            <a:ext cx="340055" cy="925297"/>
          </a:xfrm>
          <a:prstGeom prst="rect">
            <a:avLst/>
          </a:prstGeom>
          <a:noFill/>
          <a:ln>
            <a:noFill/>
          </a:ln>
        </p:spPr>
      </p:pic>
      <p:pic>
        <p:nvPicPr>
          <p:cNvPr id="778" name="Shape 778"/>
          <p:cNvPicPr preferRelativeResize="0"/>
          <p:nvPr/>
        </p:nvPicPr>
        <p:blipFill rotWithShape="1">
          <a:blip r:embed="rId6">
            <a:alphaModFix/>
          </a:blip>
          <a:srcRect/>
          <a:stretch/>
        </p:blipFill>
        <p:spPr>
          <a:xfrm>
            <a:off x="3292210" y="4405125"/>
            <a:ext cx="277992" cy="942600"/>
          </a:xfrm>
          <a:prstGeom prst="rect">
            <a:avLst/>
          </a:prstGeom>
          <a:noFill/>
          <a:ln>
            <a:noFill/>
          </a:ln>
        </p:spPr>
      </p:pic>
      <p:pic>
        <p:nvPicPr>
          <p:cNvPr id="779" name="Shape 779"/>
          <p:cNvPicPr preferRelativeResize="0"/>
          <p:nvPr/>
        </p:nvPicPr>
        <p:blipFill rotWithShape="1">
          <a:blip r:embed="rId7">
            <a:alphaModFix/>
          </a:blip>
          <a:srcRect/>
          <a:stretch/>
        </p:blipFill>
        <p:spPr>
          <a:xfrm>
            <a:off x="4003573" y="2803352"/>
            <a:ext cx="1099727" cy="1476080"/>
          </a:xfrm>
          <a:prstGeom prst="rect">
            <a:avLst/>
          </a:prstGeom>
          <a:noFill/>
          <a:ln>
            <a:noFill/>
          </a:ln>
        </p:spPr>
      </p:pic>
      <p:sp>
        <p:nvSpPr>
          <p:cNvPr id="41" name="Slide Number Placeholder 40"/>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15</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a:spLocks noGrp="1"/>
          </p:cNvSpPr>
          <p:nvPr>
            <p:ph type="title"/>
          </p:nvPr>
        </p:nvSpPr>
        <p:spPr>
          <a:xfrm>
            <a:off x="628650" y="365127"/>
            <a:ext cx="7886700" cy="701674"/>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MODIFIED DUTY ASSIGNMENT</a:t>
            </a:r>
          </a:p>
        </p:txBody>
      </p:sp>
      <p:pic>
        <p:nvPicPr>
          <p:cNvPr id="785" name="Shape 785"/>
          <p:cNvPicPr preferRelativeResize="0">
            <a:picLocks noGrp="1"/>
          </p:cNvPicPr>
          <p:nvPr>
            <p:ph type="body" idx="1"/>
          </p:nvPr>
        </p:nvPicPr>
        <p:blipFill rotWithShape="1">
          <a:blip r:embed="rId3">
            <a:alphaModFix/>
          </a:blip>
          <a:srcRect/>
          <a:stretch/>
        </p:blipFill>
        <p:spPr>
          <a:xfrm>
            <a:off x="1107583" y="1328057"/>
            <a:ext cx="7225047" cy="4848906"/>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16</a:t>
            </a:fld>
            <a:endParaRPr lang="en-US" sz="120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Shape 790"/>
          <p:cNvPicPr preferRelativeResize="0"/>
          <p:nvPr/>
        </p:nvPicPr>
        <p:blipFill rotWithShape="1">
          <a:blip r:embed="rId3">
            <a:alphaModFix/>
          </a:blip>
          <a:srcRect/>
          <a:stretch/>
        </p:blipFill>
        <p:spPr>
          <a:xfrm>
            <a:off x="1752600" y="1752600"/>
            <a:ext cx="5756452" cy="5068215"/>
          </a:xfrm>
          <a:prstGeom prst="rect">
            <a:avLst/>
          </a:prstGeom>
          <a:noFill/>
          <a:ln>
            <a:noFill/>
          </a:ln>
        </p:spPr>
      </p:pic>
      <p:sp>
        <p:nvSpPr>
          <p:cNvPr id="791" name="Shape 791"/>
          <p:cNvSpPr txBox="1">
            <a:spLocks noGrp="1"/>
          </p:cNvSpPr>
          <p:nvPr>
            <p:ph type="title"/>
          </p:nvPr>
        </p:nvSpPr>
        <p:spPr>
          <a:xfrm>
            <a:off x="628650" y="365126"/>
            <a:ext cx="7886700" cy="745216"/>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EXAMPLE OF LETTER TO EMPLOYEE: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17</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Shape 796"/>
          <p:cNvSpPr txBox="1">
            <a:spLocks noGrp="1"/>
          </p:cNvSpPr>
          <p:nvPr>
            <p:ph type="title"/>
          </p:nvPr>
        </p:nvSpPr>
        <p:spPr>
          <a:xfrm>
            <a:off x="628650" y="365126"/>
            <a:ext cx="7886700"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MODIFIED DUTY ASSIGNMENT</a:t>
            </a:r>
          </a:p>
        </p:txBody>
      </p:sp>
      <p:pic>
        <p:nvPicPr>
          <p:cNvPr id="797" name="Shape 797"/>
          <p:cNvPicPr preferRelativeResize="0">
            <a:picLocks noGrp="1"/>
          </p:cNvPicPr>
          <p:nvPr>
            <p:ph type="body" idx="1"/>
          </p:nvPr>
        </p:nvPicPr>
        <p:blipFill rotWithShape="1">
          <a:blip r:embed="rId3">
            <a:alphaModFix/>
          </a:blip>
          <a:srcRect/>
          <a:stretch/>
        </p:blipFill>
        <p:spPr>
          <a:xfrm>
            <a:off x="2528426" y="1825625"/>
            <a:ext cx="4087146" cy="4351338"/>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18</a:t>
            </a:fld>
            <a:endParaRPr lang="en-US" sz="120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Shape 802"/>
          <p:cNvSpPr txBox="1">
            <a:spLocks noGrp="1"/>
          </p:cNvSpPr>
          <p:nvPr>
            <p:ph type="title"/>
          </p:nvPr>
        </p:nvSpPr>
        <p:spPr>
          <a:xfrm>
            <a:off x="628650" y="365126"/>
            <a:ext cx="7886700"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Other Relevant Topics for Discussion</a:t>
            </a:r>
          </a:p>
        </p:txBody>
      </p:sp>
      <p:sp>
        <p:nvSpPr>
          <p:cNvPr id="803" name="Shape 803"/>
          <p:cNvSpPr txBox="1">
            <a:spLocks noGrp="1"/>
          </p:cNvSpPr>
          <p:nvPr>
            <p:ph type="body" idx="1"/>
          </p:nvPr>
        </p:nvSpPr>
        <p:spPr>
          <a:xfrm>
            <a:off x="628650" y="1825625"/>
            <a:ext cx="7886700" cy="4351338"/>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3200" b="0" i="0" u="none" strike="noStrike" cap="none">
                <a:solidFill>
                  <a:srgbClr val="000000"/>
                </a:solidFill>
                <a:latin typeface="Arial"/>
                <a:ea typeface="Arial"/>
                <a:cs typeface="Arial"/>
                <a:sym typeface="Arial"/>
              </a:rPr>
              <a:t>Medicare considerations</a:t>
            </a:r>
          </a:p>
          <a:p>
            <a:pPr marL="273050" marR="0" lvl="0" indent="-273050" algn="l" rtl="0">
              <a:lnSpc>
                <a:spcPct val="100000"/>
              </a:lnSpc>
              <a:spcBef>
                <a:spcPts val="640"/>
              </a:spcBef>
              <a:spcAft>
                <a:spcPts val="0"/>
              </a:spcAft>
              <a:buClr>
                <a:srgbClr val="0BD0D9"/>
              </a:buClr>
              <a:buSzPct val="95000"/>
              <a:buFont typeface="Noto Sans Symbols"/>
              <a:buChar char="●"/>
            </a:pPr>
            <a:r>
              <a:rPr lang="en-US" sz="3200" b="0" i="0" u="none" strike="noStrike" cap="none">
                <a:solidFill>
                  <a:srgbClr val="000000"/>
                </a:solidFill>
                <a:latin typeface="Arial"/>
                <a:ea typeface="Arial"/>
                <a:cs typeface="Arial"/>
                <a:sym typeface="Arial"/>
              </a:rPr>
              <a:t>Global Settlements (Resignation and Release Agreements) and Settlement Language</a:t>
            </a:r>
          </a:p>
          <a:p>
            <a:pPr marL="273050" marR="0" lvl="0" indent="-273050" algn="l" rtl="0">
              <a:lnSpc>
                <a:spcPct val="100000"/>
              </a:lnSpc>
              <a:spcBef>
                <a:spcPts val="640"/>
              </a:spcBef>
              <a:spcAft>
                <a:spcPts val="0"/>
              </a:spcAft>
              <a:buClr>
                <a:srgbClr val="0BD0D9"/>
              </a:buClr>
              <a:buSzPct val="95000"/>
              <a:buFont typeface="Noto Sans Symbols"/>
              <a:buChar char="●"/>
            </a:pPr>
            <a:r>
              <a:rPr lang="en-US" sz="3200" b="0" i="0" u="none" strike="noStrike" cap="none">
                <a:solidFill>
                  <a:srgbClr val="000000"/>
                </a:solidFill>
                <a:latin typeface="Arial"/>
                <a:ea typeface="Arial"/>
                <a:cs typeface="Arial"/>
                <a:sym typeface="Arial"/>
              </a:rPr>
              <a:t>Safety Policy/Safety Commitment Form</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804" name="Shape 804"/>
          <p:cNvPicPr preferRelativeResize="0"/>
          <p:nvPr/>
        </p:nvPicPr>
        <p:blipFill rotWithShape="1">
          <a:blip r:embed="rId3">
            <a:alphaModFix/>
          </a:blip>
          <a:srcRect/>
          <a:stretch/>
        </p:blipFill>
        <p:spPr>
          <a:xfrm>
            <a:off x="5133975" y="5146964"/>
            <a:ext cx="3910341" cy="1638509"/>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19</a:t>
            </a:fld>
            <a:endParaRPr lang="en-US" sz="120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628650" y="365126"/>
            <a:ext cx="7886700" cy="1325562"/>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Outline of Today’s Presentation</a:t>
            </a:r>
            <a:r>
              <a:rPr lang="en-US" sz="4400" b="0" i="0" u="none" strike="noStrike" cap="none">
                <a:solidFill>
                  <a:schemeClr val="dk1"/>
                </a:solidFill>
                <a:latin typeface="Calibri"/>
                <a:ea typeface="Calibri"/>
                <a:cs typeface="Calibri"/>
                <a:sym typeface="Calibri"/>
              </a:rPr>
              <a:t>:</a:t>
            </a:r>
          </a:p>
        </p:txBody>
      </p:sp>
      <p:sp>
        <p:nvSpPr>
          <p:cNvPr id="344" name="Shape 344"/>
          <p:cNvSpPr txBox="1"/>
          <p:nvPr/>
        </p:nvSpPr>
        <p:spPr>
          <a:xfrm>
            <a:off x="880216" y="1606607"/>
            <a:ext cx="7204103" cy="3416319"/>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100000"/>
              <a:buFont typeface="Arial"/>
              <a:buChar char="•"/>
            </a:pPr>
            <a:r>
              <a:rPr lang="en-US" sz="3600">
                <a:solidFill>
                  <a:schemeClr val="dk1"/>
                </a:solidFill>
                <a:latin typeface="Calibri"/>
                <a:ea typeface="Calibri"/>
                <a:cs typeface="Calibri"/>
                <a:sym typeface="Calibri"/>
              </a:rPr>
              <a:t>Best Practices on date of injury;</a:t>
            </a:r>
          </a:p>
          <a:p>
            <a:pPr marL="0" marR="0" lvl="0" indent="0" algn="l" rtl="0">
              <a:spcBef>
                <a:spcPts val="0"/>
              </a:spcBef>
              <a:buClr>
                <a:schemeClr val="dk1"/>
              </a:buClr>
              <a:buSzPct val="100000"/>
              <a:buFont typeface="Arial"/>
              <a:buChar char="•"/>
            </a:pPr>
            <a:r>
              <a:rPr lang="en-US" sz="3600">
                <a:solidFill>
                  <a:schemeClr val="dk1"/>
                </a:solidFill>
                <a:latin typeface="Calibri"/>
                <a:ea typeface="Calibri"/>
                <a:cs typeface="Calibri"/>
                <a:sym typeface="Calibri"/>
              </a:rPr>
              <a:t>Return to work philosophies and strategies;</a:t>
            </a:r>
          </a:p>
          <a:p>
            <a:pPr marL="0" marR="0" lvl="0" indent="0" algn="l" rtl="0">
              <a:spcBef>
                <a:spcPts val="0"/>
              </a:spcBef>
              <a:buClr>
                <a:schemeClr val="dk1"/>
              </a:buClr>
              <a:buSzPct val="100000"/>
              <a:buFont typeface="Arial"/>
              <a:buChar char="•"/>
            </a:pPr>
            <a:r>
              <a:rPr lang="en-US" sz="3600">
                <a:solidFill>
                  <a:schemeClr val="dk1"/>
                </a:solidFill>
                <a:latin typeface="Calibri"/>
                <a:ea typeface="Calibri"/>
                <a:cs typeface="Calibri"/>
                <a:sym typeface="Calibri"/>
              </a:rPr>
              <a:t>Relevant hot topics in workers’ compensation claims;</a:t>
            </a:r>
          </a:p>
          <a:p>
            <a:pPr marL="0" marR="0" lvl="0" indent="0" algn="l" rtl="0">
              <a:spcBef>
                <a:spcPts val="0"/>
              </a:spcBef>
              <a:buClr>
                <a:schemeClr val="dk1"/>
              </a:buClr>
              <a:buSzPct val="100000"/>
              <a:buFont typeface="Arial"/>
              <a:buChar char="•"/>
            </a:pPr>
            <a:r>
              <a:rPr lang="en-US" sz="3600">
                <a:solidFill>
                  <a:schemeClr val="dk1"/>
                </a:solidFill>
                <a:latin typeface="Calibri"/>
                <a:ea typeface="Calibri"/>
                <a:cs typeface="Calibri"/>
                <a:sym typeface="Calibri"/>
              </a:rPr>
              <a:t>Case studies.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2</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txBox="1">
            <a:spLocks noGrp="1"/>
          </p:cNvSpPr>
          <p:nvPr>
            <p:ph type="title"/>
          </p:nvPr>
        </p:nvSpPr>
        <p:spPr>
          <a:xfrm>
            <a:off x="628650" y="365126"/>
            <a:ext cx="7886700"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Medicare Considerations</a:t>
            </a:r>
          </a:p>
        </p:txBody>
      </p:sp>
      <p:sp>
        <p:nvSpPr>
          <p:cNvPr id="810" name="Shape 810"/>
          <p:cNvSpPr txBox="1">
            <a:spLocks noGrp="1"/>
          </p:cNvSpPr>
          <p:nvPr>
            <p:ph type="body" idx="1"/>
          </p:nvPr>
        </p:nvSpPr>
        <p:spPr>
          <a:xfrm>
            <a:off x="628650" y="1825625"/>
            <a:ext cx="7886700" cy="3486603"/>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Medicare knows about almost every settlement with a Medicare beneficiary (reporting);</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Every settlement has two considerations:  past and future medical expenses.  </a:t>
            </a:r>
          </a:p>
          <a:p>
            <a:pPr marL="1143000" marR="0" lvl="2" indent="-228600" algn="l" rtl="0">
              <a:lnSpc>
                <a:spcPct val="90000"/>
              </a:lnSpc>
              <a:spcBef>
                <a:spcPts val="5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Past medical expenses (ie: Medicare conditional payments):  bigger concern in denied or partially denied claims;</a:t>
            </a:r>
          </a:p>
          <a:p>
            <a:pPr marL="1143000" marR="0" lvl="2" indent="-228600" algn="l" rtl="0">
              <a:lnSpc>
                <a:spcPct val="90000"/>
              </a:lnSpc>
              <a:spcBef>
                <a:spcPts val="5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Future medical expenses (Medicare Set Asides):  generally bigger concern in accepted claims since we are generally not funding future medical expenses in denied settlements</a:t>
            </a:r>
          </a:p>
        </p:txBody>
      </p:sp>
      <p:pic>
        <p:nvPicPr>
          <p:cNvPr id="811" name="Shape 811"/>
          <p:cNvPicPr preferRelativeResize="0"/>
          <p:nvPr/>
        </p:nvPicPr>
        <p:blipFill rotWithShape="1">
          <a:blip r:embed="rId3">
            <a:alphaModFix/>
          </a:blip>
          <a:srcRect/>
          <a:stretch/>
        </p:blipFill>
        <p:spPr>
          <a:xfrm>
            <a:off x="6686550" y="5153783"/>
            <a:ext cx="2321566" cy="1553424"/>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20</a:t>
            </a:fld>
            <a:endParaRPr lang="en-US" sz="120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Shape 816"/>
          <p:cNvSpPr txBox="1">
            <a:spLocks noGrp="1"/>
          </p:cNvSpPr>
          <p:nvPr>
            <p:ph type="title"/>
          </p:nvPr>
        </p:nvSpPr>
        <p:spPr>
          <a:xfrm>
            <a:off x="628650" y="365126"/>
            <a:ext cx="7886700"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Medicare Considerations</a:t>
            </a:r>
          </a:p>
        </p:txBody>
      </p:sp>
      <p:sp>
        <p:nvSpPr>
          <p:cNvPr id="817" name="Shape 817"/>
          <p:cNvSpPr txBox="1">
            <a:spLocks noGrp="1"/>
          </p:cNvSpPr>
          <p:nvPr>
            <p:ph type="body" idx="1"/>
          </p:nvPr>
        </p:nvSpPr>
        <p:spPr>
          <a:xfrm>
            <a:off x="628650" y="1825625"/>
            <a:ext cx="78867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All parties have an interest in ensuring Medicare’s interest are appropriately protected;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The conditional payment repayment process is extensive so start early;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CMS will agree to review Medicare Set Asides in certain threshold cases, but the review process is not mandatory; and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Medicare Advantage Plans are also providing coverage to approximately 1/3 of Medicare beneficiaries so be aware of these liens as well.</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21</a:t>
            </a:fld>
            <a:endParaRPr lang="en-US" sz="120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Shape 822"/>
          <p:cNvSpPr txBox="1">
            <a:spLocks noGrp="1"/>
          </p:cNvSpPr>
          <p:nvPr>
            <p:ph type="title"/>
          </p:nvPr>
        </p:nvSpPr>
        <p:spPr>
          <a:xfrm>
            <a:off x="628650" y="365126"/>
            <a:ext cx="7886700"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Settlements</a:t>
            </a:r>
          </a:p>
        </p:txBody>
      </p:sp>
      <p:sp>
        <p:nvSpPr>
          <p:cNvPr id="823" name="Shape 823"/>
          <p:cNvSpPr txBox="1">
            <a:spLocks noGrp="1"/>
          </p:cNvSpPr>
          <p:nvPr>
            <p:ph type="body" idx="1"/>
          </p:nvPr>
        </p:nvSpPr>
        <p:spPr>
          <a:xfrm>
            <a:off x="628650" y="1825625"/>
            <a:ext cx="78867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Global settlements can be done</a:t>
            </a:r>
          </a:p>
          <a:p>
            <a:pPr marL="685800" marR="0" lvl="1" indent="-228600" algn="l" rtl="0">
              <a:lnSpc>
                <a:spcPct val="90000"/>
              </a:lnSpc>
              <a:spcBef>
                <a:spcPts val="500"/>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However, some rights cannot be waived in a General Release</a:t>
            </a:r>
          </a:p>
          <a:p>
            <a:pPr marL="1143000" marR="0" lvl="2" indent="-228600" algn="l" rtl="0">
              <a:lnSpc>
                <a:spcPct val="90000"/>
              </a:lnSpc>
              <a:spcBef>
                <a:spcPts val="500"/>
              </a:spcBef>
              <a:spcAft>
                <a:spcPts val="0"/>
              </a:spcAft>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Fair Labor Standards Act (wage and overtime)</a:t>
            </a:r>
          </a:p>
          <a:p>
            <a:pPr marL="1143000" marR="0" lvl="2" indent="-228600" algn="l" rtl="0">
              <a:lnSpc>
                <a:spcPct val="90000"/>
              </a:lnSpc>
              <a:spcBef>
                <a:spcPts val="500"/>
              </a:spcBef>
              <a:spcAft>
                <a:spcPts val="0"/>
              </a:spcAft>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Unemployment</a:t>
            </a:r>
          </a:p>
          <a:p>
            <a:pPr marL="1143000" marR="0" lvl="2" indent="-228600" algn="l" rtl="0">
              <a:lnSpc>
                <a:spcPct val="90000"/>
              </a:lnSpc>
              <a:spcBef>
                <a:spcPts val="500"/>
              </a:spcBef>
              <a:spcAft>
                <a:spcPts val="0"/>
              </a:spcAft>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EEOC charges</a:t>
            </a:r>
          </a:p>
          <a:p>
            <a:pPr marL="1143000" marR="0" lvl="2" indent="-228600" algn="l" rtl="0">
              <a:lnSpc>
                <a:spcPct val="90000"/>
              </a:lnSpc>
              <a:spcBef>
                <a:spcPts val="500"/>
              </a:spcBef>
              <a:spcAft>
                <a:spcPts val="0"/>
              </a:spcAft>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Vested benefits; Cobra rights</a:t>
            </a:r>
          </a:p>
          <a:p>
            <a:pPr marL="668337" marR="0" lvl="2" indent="-7937" algn="l" rtl="0">
              <a:lnSpc>
                <a:spcPct val="90000"/>
              </a:lnSpc>
              <a:spcBef>
                <a:spcPts val="500"/>
              </a:spcBef>
              <a:spcAft>
                <a:spcPts val="0"/>
              </a:spcAft>
              <a:buClr>
                <a:schemeClr val="dk1"/>
              </a:buClr>
              <a:buSzPct val="25000"/>
              <a:buFont typeface="Noto Sans Symbols"/>
              <a:buNone/>
            </a:pPr>
            <a:endParaRPr sz="185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Settlement language is extremely important</a:t>
            </a:r>
          </a:p>
          <a:p>
            <a:pPr marL="685800" marR="0" lvl="1" indent="-228600" algn="l" rtl="0">
              <a:lnSpc>
                <a:spcPct val="90000"/>
              </a:lnSpc>
              <a:spcBef>
                <a:spcPts val="500"/>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Mediated Settlement Agreements</a:t>
            </a:r>
          </a:p>
          <a:p>
            <a:pPr marL="685800" marR="0" lvl="1" indent="-228600" algn="l" rtl="0">
              <a:lnSpc>
                <a:spcPct val="90000"/>
              </a:lnSpc>
              <a:spcBef>
                <a:spcPts val="500"/>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Clincher language</a:t>
            </a:r>
          </a:p>
          <a:p>
            <a:pPr marL="1143000" marR="0" lvl="2" indent="-228600" algn="l" rtl="0">
              <a:lnSpc>
                <a:spcPct val="90000"/>
              </a:lnSpc>
              <a:spcBef>
                <a:spcPts val="500"/>
              </a:spcBef>
              <a:spcAft>
                <a:spcPts val="0"/>
              </a:spcAft>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Any terms need to spelled out</a:t>
            </a:r>
          </a:p>
          <a:p>
            <a:pPr marL="1143000" marR="0" lvl="2" indent="-228600" algn="l" rtl="0">
              <a:lnSpc>
                <a:spcPct val="90000"/>
              </a:lnSpc>
              <a:spcBef>
                <a:spcPts val="500"/>
              </a:spcBef>
              <a:spcAft>
                <a:spcPts val="0"/>
              </a:spcAft>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Pro se clinchers</a:t>
            </a:r>
          </a:p>
          <a:p>
            <a:pPr marL="228600" marR="0" lvl="0" indent="-228600" algn="l" rtl="0">
              <a:lnSpc>
                <a:spcPct val="90000"/>
              </a:lnSpc>
              <a:spcBef>
                <a:spcPts val="1000"/>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pic>
        <p:nvPicPr>
          <p:cNvPr id="824" name="Shape 824"/>
          <p:cNvPicPr preferRelativeResize="0"/>
          <p:nvPr/>
        </p:nvPicPr>
        <p:blipFill rotWithShape="1">
          <a:blip r:embed="rId3">
            <a:alphaModFix/>
          </a:blip>
          <a:srcRect/>
          <a:stretch/>
        </p:blipFill>
        <p:spPr>
          <a:xfrm>
            <a:off x="6943724" y="71778"/>
            <a:ext cx="2121455" cy="1905881"/>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22</a:t>
            </a:fld>
            <a:endParaRPr lang="en-US" sz="120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Shape 829"/>
          <p:cNvSpPr txBox="1">
            <a:spLocks noGrp="1"/>
          </p:cNvSpPr>
          <p:nvPr>
            <p:ph type="title"/>
          </p:nvPr>
        </p:nvSpPr>
        <p:spPr>
          <a:xfrm>
            <a:off x="628650" y="365126"/>
            <a:ext cx="7886700"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Sample Release/Resignation Language</a:t>
            </a:r>
          </a:p>
        </p:txBody>
      </p:sp>
      <p:pic>
        <p:nvPicPr>
          <p:cNvPr id="830" name="Shape 830"/>
          <p:cNvPicPr preferRelativeResize="0">
            <a:picLocks noGrp="1"/>
          </p:cNvPicPr>
          <p:nvPr>
            <p:ph type="body" idx="1"/>
          </p:nvPr>
        </p:nvPicPr>
        <p:blipFill rotWithShape="1">
          <a:blip r:embed="rId3">
            <a:alphaModFix/>
          </a:blip>
          <a:srcRect/>
          <a:stretch/>
        </p:blipFill>
        <p:spPr>
          <a:xfrm>
            <a:off x="685462" y="2001632"/>
            <a:ext cx="7773073" cy="3999323"/>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23</a:t>
            </a:fld>
            <a:endParaRPr lang="en-US" sz="120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Shape 835"/>
          <p:cNvSpPr txBox="1">
            <a:spLocks noGrp="1"/>
          </p:cNvSpPr>
          <p:nvPr>
            <p:ph type="title"/>
          </p:nvPr>
        </p:nvSpPr>
        <p:spPr>
          <a:xfrm>
            <a:off x="628650" y="365126"/>
            <a:ext cx="7886700" cy="132556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Safety Policy/NCIC Submission</a:t>
            </a:r>
          </a:p>
        </p:txBody>
      </p:sp>
      <p:sp>
        <p:nvSpPr>
          <p:cNvPr id="836" name="Shape 836"/>
          <p:cNvSpPr txBox="1">
            <a:spLocks noGrp="1"/>
          </p:cNvSpPr>
          <p:nvPr>
            <p:ph type="body" idx="1"/>
          </p:nvPr>
        </p:nvSpPr>
        <p:spPr>
          <a:xfrm>
            <a:off x="628650" y="1825625"/>
            <a:ext cx="7886700" cy="4351338"/>
          </a:xfrm>
          <a:prstGeom prst="rect">
            <a:avLst/>
          </a:prstGeom>
          <a:noFill/>
          <a:ln>
            <a:noFill/>
          </a:ln>
        </p:spPr>
        <p:txBody>
          <a:bodyPr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N.C. Gen. Stat. § 97-12 provides that compensation shall be reduced by 10% if the injury or death is caused by willful breach of “Any rule or regulation adopted by the employer and approved by The Commission and brought to the knowledge of the employee prior to the injury.” </a:t>
            </a:r>
          </a:p>
          <a:p>
            <a:pPr marL="685800" marR="0" lvl="1" indent="-228600" algn="l" rtl="0">
              <a:lnSpc>
                <a:spcPct val="8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Submit safety policy to NCIC and request approval.</a:t>
            </a:r>
          </a:p>
          <a:p>
            <a:pPr marL="685800" marR="0" lvl="1" indent="-228600" algn="l" rtl="0">
              <a:lnSpc>
                <a:spcPct val="8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Ensure we can demonstrate that the employee was aware of the safety policy.</a:t>
            </a:r>
          </a:p>
          <a:p>
            <a:pPr marL="228600" marR="0" lvl="0" indent="-228600" algn="l" rtl="0">
              <a:lnSpc>
                <a:spcPct val="8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Benefits:  give employees incentive to be safe; and potential credit on rating.</a:t>
            </a:r>
          </a:p>
          <a:p>
            <a:pPr marL="228600" marR="0" lvl="0" indent="-228600" algn="l" rtl="0">
              <a:lnSpc>
                <a:spcPct val="8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24</a:t>
            </a:fld>
            <a:endParaRPr lang="en-US" sz="120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a:spLocks noGrp="1"/>
          </p:cNvSpPr>
          <p:nvPr>
            <p:ph type="title"/>
          </p:nvPr>
        </p:nvSpPr>
        <p:spPr>
          <a:xfrm>
            <a:off x="629841" y="457200"/>
            <a:ext cx="2949178" cy="1600199"/>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Safety Commitment Form</a:t>
            </a:r>
          </a:p>
        </p:txBody>
      </p:sp>
      <p:sp>
        <p:nvSpPr>
          <p:cNvPr id="842" name="Shape 842"/>
          <p:cNvSpPr txBox="1">
            <a:spLocks noGrp="1"/>
          </p:cNvSpPr>
          <p:nvPr>
            <p:ph type="body" idx="2"/>
          </p:nvPr>
        </p:nvSpPr>
        <p:spPr>
          <a:xfrm>
            <a:off x="629841" y="2057400"/>
            <a:ext cx="2949178" cy="3811588"/>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rgbClr val="0BD0D9"/>
              </a:buClr>
              <a:buSzPct val="94634"/>
              <a:buFont typeface="Noto Sans Symbols"/>
              <a:buAutoNum type="arabicPeriod"/>
            </a:pPr>
            <a:r>
              <a:rPr lang="en-US" sz="1295" b="0" i="0" u="none" strike="noStrike" cap="none">
                <a:solidFill>
                  <a:srgbClr val="000000"/>
                </a:solidFill>
                <a:latin typeface="Constantia"/>
                <a:ea typeface="Constantia"/>
                <a:cs typeface="Constantia"/>
                <a:sym typeface="Constantia"/>
              </a:rPr>
              <a:t>Employer Safety Manual</a:t>
            </a:r>
          </a:p>
          <a:p>
            <a:pPr marL="342900" marR="0" lvl="0" indent="-342900" algn="l" rtl="0">
              <a:lnSpc>
                <a:spcPct val="80000"/>
              </a:lnSpc>
              <a:spcBef>
                <a:spcPts val="259"/>
              </a:spcBef>
              <a:spcAft>
                <a:spcPts val="0"/>
              </a:spcAft>
              <a:buClr>
                <a:srgbClr val="0BD0D9"/>
              </a:buClr>
              <a:buSzPct val="94634"/>
              <a:buFont typeface="Noto Sans Symbols"/>
              <a:buAutoNum type="arabicPeriod"/>
            </a:pPr>
            <a:r>
              <a:rPr lang="en-US" sz="1295" b="0" i="0" u="none" strike="noStrike" cap="none">
                <a:solidFill>
                  <a:srgbClr val="000000"/>
                </a:solidFill>
                <a:latin typeface="Constantia"/>
                <a:ea typeface="Constantia"/>
                <a:cs typeface="Constantia"/>
                <a:sym typeface="Constantia"/>
              </a:rPr>
              <a:t>Crisis Management and Emergency Handbook</a:t>
            </a:r>
          </a:p>
          <a:p>
            <a:pPr marL="342900" marR="0" lvl="0" indent="-342900" algn="l" rtl="0">
              <a:lnSpc>
                <a:spcPct val="80000"/>
              </a:lnSpc>
              <a:spcBef>
                <a:spcPts val="259"/>
              </a:spcBef>
              <a:spcAft>
                <a:spcPts val="0"/>
              </a:spcAft>
              <a:buClr>
                <a:srgbClr val="0BD0D9"/>
              </a:buClr>
              <a:buSzPct val="94634"/>
              <a:buFont typeface="Noto Sans Symbols"/>
              <a:buAutoNum type="arabicPeriod"/>
            </a:pPr>
            <a:r>
              <a:rPr lang="en-US" sz="1295" b="0" i="0" u="none" strike="noStrike" cap="none">
                <a:solidFill>
                  <a:srgbClr val="000000"/>
                </a:solidFill>
                <a:latin typeface="Constantia"/>
                <a:ea typeface="Constantia"/>
                <a:cs typeface="Constantia"/>
                <a:sym typeface="Constantia"/>
              </a:rPr>
              <a:t>DPI policies Governing Services for Children with Disabilities</a:t>
            </a:r>
          </a:p>
          <a:p>
            <a:pPr marL="342900" marR="0" lvl="0" indent="-342900" algn="l" rtl="0">
              <a:lnSpc>
                <a:spcPct val="80000"/>
              </a:lnSpc>
              <a:spcBef>
                <a:spcPts val="259"/>
              </a:spcBef>
              <a:spcAft>
                <a:spcPts val="0"/>
              </a:spcAft>
              <a:buClr>
                <a:srgbClr val="0BD0D9"/>
              </a:buClr>
              <a:buSzPct val="94634"/>
              <a:buFont typeface="Noto Sans Symbols"/>
              <a:buAutoNum type="arabicPeriod"/>
            </a:pPr>
            <a:r>
              <a:rPr lang="en-US" sz="1295" b="0" i="0" u="none" strike="noStrike" cap="none">
                <a:solidFill>
                  <a:srgbClr val="000000"/>
                </a:solidFill>
                <a:latin typeface="Constantia"/>
                <a:ea typeface="Constantia"/>
                <a:cs typeface="Constantia"/>
                <a:sym typeface="Constantia"/>
              </a:rPr>
              <a:t>Bus Driver Handbook</a:t>
            </a:r>
          </a:p>
          <a:p>
            <a:pPr marL="342900" marR="0" lvl="0" indent="-342900" algn="l" rtl="0">
              <a:lnSpc>
                <a:spcPct val="80000"/>
              </a:lnSpc>
              <a:spcBef>
                <a:spcPts val="259"/>
              </a:spcBef>
              <a:spcAft>
                <a:spcPts val="0"/>
              </a:spcAft>
              <a:buClr>
                <a:srgbClr val="0BD0D9"/>
              </a:buClr>
              <a:buSzPct val="94634"/>
              <a:buFont typeface="Noto Sans Symbols"/>
              <a:buAutoNum type="arabicPeriod"/>
            </a:pPr>
            <a:r>
              <a:rPr lang="en-US" sz="1295" b="0" i="0" u="none" strike="noStrike" cap="none">
                <a:solidFill>
                  <a:srgbClr val="000000"/>
                </a:solidFill>
                <a:latin typeface="Constantia"/>
                <a:ea typeface="Constantia"/>
                <a:cs typeface="Constantia"/>
                <a:sym typeface="Constantia"/>
              </a:rPr>
              <a:t>Reporting of Accidents</a:t>
            </a:r>
          </a:p>
          <a:p>
            <a:pPr marL="0" marR="0" lvl="0" indent="0" algn="l" rtl="0">
              <a:lnSpc>
                <a:spcPct val="80000"/>
              </a:lnSpc>
              <a:spcBef>
                <a:spcPts val="259"/>
              </a:spcBef>
              <a:spcAft>
                <a:spcPts val="0"/>
              </a:spcAft>
              <a:buClr>
                <a:srgbClr val="0BD0D9"/>
              </a:buClr>
              <a:buSzPct val="25000"/>
              <a:buFont typeface="Arial"/>
              <a:buNone/>
            </a:pPr>
            <a:endParaRPr sz="1295" b="0" i="0" u="none" strike="noStrike" cap="none">
              <a:solidFill>
                <a:srgbClr val="000000"/>
              </a:solidFill>
              <a:latin typeface="Constantia"/>
              <a:ea typeface="Constantia"/>
              <a:cs typeface="Constantia"/>
              <a:sym typeface="Constantia"/>
            </a:endParaRPr>
          </a:p>
          <a:p>
            <a:pPr marL="0" marR="0" lvl="0" indent="0" algn="l" rtl="0">
              <a:lnSpc>
                <a:spcPct val="80000"/>
              </a:lnSpc>
              <a:spcBef>
                <a:spcPts val="259"/>
              </a:spcBef>
              <a:spcAft>
                <a:spcPts val="0"/>
              </a:spcAft>
              <a:buClr>
                <a:srgbClr val="0BD0D9"/>
              </a:buClr>
              <a:buSzPct val="25000"/>
              <a:buFont typeface="Arial"/>
              <a:buNone/>
            </a:pPr>
            <a:endParaRPr sz="1295" b="0" i="0" u="none" strike="noStrike" cap="none">
              <a:solidFill>
                <a:srgbClr val="000000"/>
              </a:solidFill>
              <a:latin typeface="Constantia"/>
              <a:ea typeface="Constantia"/>
              <a:cs typeface="Constantia"/>
              <a:sym typeface="Constantia"/>
            </a:endParaRPr>
          </a:p>
          <a:p>
            <a:pPr marL="0" marR="0" lvl="0" indent="0" algn="l" rtl="0">
              <a:lnSpc>
                <a:spcPct val="80000"/>
              </a:lnSpc>
              <a:spcBef>
                <a:spcPts val="259"/>
              </a:spcBef>
              <a:spcAft>
                <a:spcPts val="0"/>
              </a:spcAft>
              <a:buClr>
                <a:srgbClr val="0BD0D9"/>
              </a:buClr>
              <a:buSzPct val="25000"/>
              <a:buFont typeface="Arial"/>
              <a:buNone/>
            </a:pPr>
            <a:endParaRPr sz="1295" b="0" i="0" u="none" strike="noStrike" cap="none">
              <a:solidFill>
                <a:srgbClr val="000000"/>
              </a:solidFill>
              <a:latin typeface="Constantia"/>
              <a:ea typeface="Constantia"/>
              <a:cs typeface="Constantia"/>
              <a:sym typeface="Constantia"/>
            </a:endParaRPr>
          </a:p>
          <a:p>
            <a:pPr marL="0" marR="0" lvl="0" indent="0" algn="l" rtl="0">
              <a:lnSpc>
                <a:spcPct val="80000"/>
              </a:lnSpc>
              <a:spcBef>
                <a:spcPts val="259"/>
              </a:spcBef>
              <a:spcAft>
                <a:spcPts val="0"/>
              </a:spcAft>
              <a:buClr>
                <a:srgbClr val="0BD0D9"/>
              </a:buClr>
              <a:buSzPct val="25000"/>
              <a:buFont typeface="Arial"/>
              <a:buNone/>
            </a:pPr>
            <a:r>
              <a:rPr lang="en-US" sz="1295" b="0" i="0" u="sng" strike="noStrike" cap="none">
                <a:solidFill>
                  <a:srgbClr val="FF0000"/>
                </a:solidFill>
                <a:latin typeface="Constantia"/>
                <a:ea typeface="Constantia"/>
                <a:cs typeface="Constantia"/>
                <a:sym typeface="Constantia"/>
              </a:rPr>
              <a:t>Board Policy 4201-7271</a:t>
            </a:r>
            <a:r>
              <a:rPr lang="en-US" sz="1295" b="0" i="0" u="none" strike="noStrike" cap="none">
                <a:solidFill>
                  <a:srgbClr val="FF0000"/>
                </a:solidFill>
                <a:latin typeface="Constantia"/>
                <a:ea typeface="Constantia"/>
                <a:cs typeface="Constantia"/>
                <a:sym typeface="Constantia"/>
              </a:rPr>
              <a:t>**********</a:t>
            </a:r>
          </a:p>
          <a:p>
            <a:pPr marL="342900" marR="0" lvl="0" indent="-342900" algn="l" rtl="0">
              <a:lnSpc>
                <a:spcPct val="80000"/>
              </a:lnSpc>
              <a:spcBef>
                <a:spcPts val="259"/>
              </a:spcBef>
              <a:spcAft>
                <a:spcPts val="0"/>
              </a:spcAft>
              <a:buClr>
                <a:srgbClr val="0BD0D9"/>
              </a:buClr>
              <a:buSzPct val="94634"/>
              <a:buFont typeface="Noto Sans Symbols"/>
              <a:buAutoNum type="arabicPeriod"/>
            </a:pPr>
            <a:r>
              <a:rPr lang="en-US" sz="1295" b="0" i="0" u="none" strike="noStrike" cap="none">
                <a:solidFill>
                  <a:srgbClr val="000000"/>
                </a:solidFill>
                <a:latin typeface="Constantia"/>
                <a:ea typeface="Constantia"/>
                <a:cs typeface="Constantia"/>
                <a:sym typeface="Constantia"/>
              </a:rPr>
              <a:t>Accident Investigation and Correction of Hazards</a:t>
            </a:r>
          </a:p>
          <a:p>
            <a:pPr marL="342900" marR="0" lvl="0" indent="-342900" algn="l" rtl="0">
              <a:lnSpc>
                <a:spcPct val="80000"/>
              </a:lnSpc>
              <a:spcBef>
                <a:spcPts val="259"/>
              </a:spcBef>
              <a:spcAft>
                <a:spcPts val="0"/>
              </a:spcAft>
              <a:buClr>
                <a:srgbClr val="0BD0D9"/>
              </a:buClr>
              <a:buSzPct val="94634"/>
              <a:buFont typeface="Noto Sans Symbols"/>
              <a:buAutoNum type="arabicPeriod"/>
            </a:pPr>
            <a:r>
              <a:rPr lang="en-US" sz="1295" b="0" i="0" u="none" strike="noStrike" cap="none">
                <a:solidFill>
                  <a:srgbClr val="000000"/>
                </a:solidFill>
                <a:latin typeface="Constantia"/>
                <a:ea typeface="Constantia"/>
                <a:cs typeface="Constantia"/>
                <a:sym typeface="Constantia"/>
              </a:rPr>
              <a:t>Preventive and Corrective Measures</a:t>
            </a:r>
          </a:p>
          <a:p>
            <a:pPr marL="342900" marR="0" lvl="0" indent="-342900" algn="l" rtl="0">
              <a:lnSpc>
                <a:spcPct val="80000"/>
              </a:lnSpc>
              <a:spcBef>
                <a:spcPts val="259"/>
              </a:spcBef>
              <a:spcAft>
                <a:spcPts val="0"/>
              </a:spcAft>
              <a:buClr>
                <a:srgbClr val="0BD0D9"/>
              </a:buClr>
              <a:buSzPct val="94634"/>
              <a:buFont typeface="Noto Sans Symbols"/>
              <a:buAutoNum type="arabicPeriod"/>
            </a:pPr>
            <a:r>
              <a:rPr lang="en-US" sz="1295" b="0" i="0" u="none" strike="noStrike" cap="none">
                <a:solidFill>
                  <a:srgbClr val="000000"/>
                </a:solidFill>
                <a:latin typeface="Constantia"/>
                <a:ea typeface="Constantia"/>
                <a:cs typeface="Constantia"/>
                <a:sym typeface="Constantia"/>
              </a:rPr>
              <a:t>Reporting Hazards</a:t>
            </a:r>
          </a:p>
          <a:p>
            <a:pPr marL="342900" marR="0" lvl="0" indent="-342900" algn="l" rtl="0">
              <a:lnSpc>
                <a:spcPct val="80000"/>
              </a:lnSpc>
              <a:spcBef>
                <a:spcPts val="259"/>
              </a:spcBef>
              <a:spcAft>
                <a:spcPts val="0"/>
              </a:spcAft>
              <a:buClr>
                <a:srgbClr val="0BD0D9"/>
              </a:buClr>
              <a:buSzPct val="94634"/>
              <a:buFont typeface="Noto Sans Symbols"/>
              <a:buAutoNum type="arabicPeriod"/>
            </a:pPr>
            <a:r>
              <a:rPr lang="en-US" sz="1295" b="0" i="0" u="none" strike="noStrike" cap="none">
                <a:solidFill>
                  <a:srgbClr val="000000"/>
                </a:solidFill>
                <a:latin typeface="Constantia"/>
                <a:ea typeface="Constantia"/>
                <a:cs typeface="Constantia"/>
                <a:sym typeface="Constantia"/>
              </a:rPr>
              <a:t>Employee Responsibility for Safety</a:t>
            </a:r>
          </a:p>
          <a:p>
            <a:pPr marL="342900" marR="0" lvl="0" indent="-342900" algn="l" rtl="0">
              <a:lnSpc>
                <a:spcPct val="80000"/>
              </a:lnSpc>
              <a:spcBef>
                <a:spcPts val="259"/>
              </a:spcBef>
              <a:spcAft>
                <a:spcPts val="0"/>
              </a:spcAft>
              <a:buClr>
                <a:srgbClr val="0BD0D9"/>
              </a:buClr>
              <a:buSzPct val="94634"/>
              <a:buFont typeface="Noto Sans Symbols"/>
              <a:buAutoNum type="arabicPeriod"/>
            </a:pPr>
            <a:r>
              <a:rPr lang="en-US" sz="1295" b="0" i="0" u="none" strike="noStrike" cap="none">
                <a:solidFill>
                  <a:srgbClr val="000000"/>
                </a:solidFill>
                <a:latin typeface="Constantia"/>
                <a:ea typeface="Constantia"/>
                <a:cs typeface="Constantia"/>
                <a:sym typeface="Constantia"/>
              </a:rPr>
              <a:t>Site Assessments</a:t>
            </a:r>
          </a:p>
          <a:p>
            <a:pPr marL="0" marR="0" lvl="0" indent="0" algn="l" rtl="0">
              <a:lnSpc>
                <a:spcPct val="70000"/>
              </a:lnSpc>
              <a:spcBef>
                <a:spcPts val="1000"/>
              </a:spcBef>
              <a:buClr>
                <a:schemeClr val="dk1"/>
              </a:buClr>
              <a:buSzPct val="25000"/>
              <a:buFont typeface="Arial"/>
              <a:buNone/>
            </a:pPr>
            <a:endParaRPr sz="1480" b="0" i="0" u="none" strike="noStrike" cap="none">
              <a:solidFill>
                <a:schemeClr val="dk1"/>
              </a:solidFill>
              <a:latin typeface="Calibri"/>
              <a:ea typeface="Calibri"/>
              <a:cs typeface="Calibri"/>
              <a:sym typeface="Calibri"/>
            </a:endParaRPr>
          </a:p>
        </p:txBody>
      </p:sp>
      <p:pic>
        <p:nvPicPr>
          <p:cNvPr id="843" name="Shape 843"/>
          <p:cNvPicPr preferRelativeResize="0">
            <a:picLocks noGrp="1"/>
          </p:cNvPicPr>
          <p:nvPr>
            <p:ph type="body" idx="1"/>
          </p:nvPr>
        </p:nvPicPr>
        <p:blipFill rotWithShape="1">
          <a:blip r:embed="rId3">
            <a:alphaModFix/>
          </a:blip>
          <a:srcRect/>
          <a:stretch/>
        </p:blipFill>
        <p:spPr>
          <a:xfrm>
            <a:off x="4375428" y="987425"/>
            <a:ext cx="3653867" cy="4873624"/>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25</a:t>
            </a:fld>
            <a:endParaRPr lang="en-US" sz="120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Shape 848"/>
          <p:cNvSpPr txBox="1">
            <a:spLocks noGrp="1"/>
          </p:cNvSpPr>
          <p:nvPr>
            <p:ph type="title"/>
          </p:nvPr>
        </p:nvSpPr>
        <p:spPr>
          <a:xfrm>
            <a:off x="629841" y="457200"/>
            <a:ext cx="2949178" cy="1600199"/>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Safety Commitment Form</a:t>
            </a:r>
          </a:p>
        </p:txBody>
      </p:sp>
      <p:pic>
        <p:nvPicPr>
          <p:cNvPr id="849" name="Shape 849"/>
          <p:cNvPicPr preferRelativeResize="0">
            <a:picLocks noGrp="1"/>
          </p:cNvPicPr>
          <p:nvPr>
            <p:ph type="body" idx="1"/>
          </p:nvPr>
        </p:nvPicPr>
        <p:blipFill rotWithShape="1">
          <a:blip r:embed="rId3">
            <a:alphaModFix/>
          </a:blip>
          <a:srcRect/>
          <a:stretch/>
        </p:blipFill>
        <p:spPr>
          <a:xfrm>
            <a:off x="4568492" y="1138038"/>
            <a:ext cx="3267739" cy="4572396"/>
          </a:xfrm>
          <a:prstGeom prst="rect">
            <a:avLst/>
          </a:prstGeom>
          <a:noFill/>
          <a:ln>
            <a:noFill/>
          </a:ln>
        </p:spPr>
      </p:pic>
      <p:sp>
        <p:nvSpPr>
          <p:cNvPr id="850" name="Shape 850"/>
          <p:cNvSpPr txBox="1">
            <a:spLocks noGrp="1"/>
          </p:cNvSpPr>
          <p:nvPr>
            <p:ph type="body" idx="2"/>
          </p:nvPr>
        </p:nvSpPr>
        <p:spPr>
          <a:xfrm>
            <a:off x="629841" y="2057400"/>
            <a:ext cx="2949178" cy="3811588"/>
          </a:xfrm>
          <a:prstGeom prst="rect">
            <a:avLst/>
          </a:prstGeom>
          <a:noFill/>
          <a:ln>
            <a:noFill/>
          </a:ln>
        </p:spPr>
        <p:txBody>
          <a:bodyPr wrap="square" lIns="91425" tIns="45700" rIns="91425" bIns="45700" anchor="t" anchorCtr="0">
            <a:noAutofit/>
          </a:bodyPr>
          <a:lstStyle/>
          <a:p>
            <a:pPr marL="342900" marR="0" lvl="0" indent="-342900" algn="l" rtl="0">
              <a:lnSpc>
                <a:spcPct val="70000"/>
              </a:lnSpc>
              <a:spcBef>
                <a:spcPts val="0"/>
              </a:spcBef>
              <a:spcAft>
                <a:spcPts val="0"/>
              </a:spcAft>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Texting and Driving while the vehicle is in motion.</a:t>
            </a:r>
          </a:p>
          <a:p>
            <a:pPr marL="342900" marR="0" lvl="0" indent="-342900" algn="l" rtl="0">
              <a:lnSpc>
                <a:spcPct val="70000"/>
              </a:lnSpc>
              <a:spcBef>
                <a:spcPts val="1000"/>
              </a:spcBef>
              <a:spcAft>
                <a:spcPts val="0"/>
              </a:spcAft>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Alcohol and Drug Policy</a:t>
            </a:r>
          </a:p>
          <a:p>
            <a:pPr marL="342900" marR="0" lvl="0" indent="-342900" algn="l" rtl="0">
              <a:lnSpc>
                <a:spcPct val="70000"/>
              </a:lnSpc>
              <a:spcBef>
                <a:spcPts val="1000"/>
              </a:spcBef>
              <a:spcAft>
                <a:spcPts val="0"/>
              </a:spcAft>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Appropriate PPE</a:t>
            </a:r>
          </a:p>
          <a:p>
            <a:pPr marL="342900" marR="0" lvl="0" indent="-342900" algn="l" rtl="0">
              <a:lnSpc>
                <a:spcPct val="70000"/>
              </a:lnSpc>
              <a:spcBef>
                <a:spcPts val="1000"/>
              </a:spcBef>
              <a:spcAft>
                <a:spcPts val="0"/>
              </a:spcAft>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Exit Paths and Work Surfaces</a:t>
            </a:r>
          </a:p>
          <a:p>
            <a:pPr marL="342900" marR="0" lvl="0" indent="-342900" algn="l" rtl="0">
              <a:lnSpc>
                <a:spcPct val="70000"/>
              </a:lnSpc>
              <a:spcBef>
                <a:spcPts val="1000"/>
              </a:spcBef>
              <a:spcAft>
                <a:spcPts val="0"/>
              </a:spcAft>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Aisles and Passageways</a:t>
            </a:r>
          </a:p>
          <a:p>
            <a:pPr marL="342900" marR="0" lvl="0" indent="-342900" algn="l" rtl="0">
              <a:lnSpc>
                <a:spcPct val="70000"/>
              </a:lnSpc>
              <a:spcBef>
                <a:spcPts val="1000"/>
              </a:spcBef>
              <a:spcAft>
                <a:spcPts val="0"/>
              </a:spcAft>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Wet floor signs/Clean up Spills</a:t>
            </a:r>
          </a:p>
          <a:p>
            <a:pPr marL="342900" marR="0" lvl="0" indent="-342900" algn="l" rtl="0">
              <a:lnSpc>
                <a:spcPct val="70000"/>
              </a:lnSpc>
              <a:spcBef>
                <a:spcPts val="1000"/>
              </a:spcBef>
              <a:spcAft>
                <a:spcPts val="0"/>
              </a:spcAft>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Chemical Safety Section Compliance</a:t>
            </a:r>
          </a:p>
          <a:p>
            <a:pPr marL="342900" marR="0" lvl="0" indent="-342900" algn="l" rtl="0">
              <a:lnSpc>
                <a:spcPct val="70000"/>
              </a:lnSpc>
              <a:spcBef>
                <a:spcPts val="1000"/>
              </a:spcBef>
              <a:spcAft>
                <a:spcPts val="0"/>
              </a:spcAft>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Lock-out/Tag-out</a:t>
            </a:r>
          </a:p>
          <a:p>
            <a:pPr marL="342900" marR="0" lvl="0" indent="-342900" algn="l" rtl="0">
              <a:lnSpc>
                <a:spcPct val="70000"/>
              </a:lnSpc>
              <a:spcBef>
                <a:spcPts val="1000"/>
              </a:spcBef>
              <a:spcAft>
                <a:spcPts val="0"/>
              </a:spcAft>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Ladder Section/Safety Manual</a:t>
            </a:r>
          </a:p>
          <a:p>
            <a:pPr marL="342900" marR="0" lvl="0" indent="-342900" algn="l" rtl="0">
              <a:lnSpc>
                <a:spcPct val="70000"/>
              </a:lnSpc>
              <a:spcBef>
                <a:spcPts val="1000"/>
              </a:spcBef>
              <a:spcAft>
                <a:spcPts val="0"/>
              </a:spcAft>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No Climbing in Chairs or standing on Tables</a:t>
            </a:r>
          </a:p>
          <a:p>
            <a:pPr marL="342900" marR="0" lvl="0" indent="-342900" algn="l" rtl="0">
              <a:lnSpc>
                <a:spcPct val="70000"/>
              </a:lnSpc>
              <a:spcBef>
                <a:spcPts val="1000"/>
              </a:spcBef>
              <a:spcAft>
                <a:spcPts val="0"/>
              </a:spcAft>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Horseplay</a:t>
            </a:r>
          </a:p>
          <a:p>
            <a:pPr marL="342900" marR="0" lvl="0" indent="-342900" algn="l" rtl="0">
              <a:lnSpc>
                <a:spcPct val="70000"/>
              </a:lnSpc>
              <a:spcBef>
                <a:spcPts val="1000"/>
              </a:spcBef>
              <a:buClr>
                <a:schemeClr val="dk1"/>
              </a:buClr>
              <a:buSzPct val="103333"/>
              <a:buFont typeface="Noto Sans Symbols"/>
              <a:buAutoNum type="arabicPeriod"/>
            </a:pPr>
            <a:r>
              <a:rPr lang="en-US" sz="1240" b="0" i="0" u="none" strike="noStrike" cap="none">
                <a:solidFill>
                  <a:schemeClr val="dk1"/>
                </a:solidFill>
                <a:latin typeface="Calibri"/>
                <a:ea typeface="Calibri"/>
                <a:cs typeface="Calibri"/>
                <a:sym typeface="Calibri"/>
              </a:rPr>
              <a:t>Comply with IEP and BIP. Implement BIP when encountering aggressive students.</a:t>
            </a:r>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26</a:t>
            </a:fld>
            <a:endParaRPr lang="en-US" sz="1200">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Shape 855"/>
          <p:cNvSpPr txBox="1">
            <a:spLocks noGrp="1"/>
          </p:cNvSpPr>
          <p:nvPr>
            <p:ph type="title"/>
          </p:nvPr>
        </p:nvSpPr>
        <p:spPr>
          <a:xfrm>
            <a:off x="629841" y="457200"/>
            <a:ext cx="2949178" cy="1600199"/>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Safety Commitment Form</a:t>
            </a:r>
          </a:p>
        </p:txBody>
      </p:sp>
      <p:sp>
        <p:nvSpPr>
          <p:cNvPr id="856" name="Shape 856"/>
          <p:cNvSpPr txBox="1">
            <a:spLocks noGrp="1"/>
          </p:cNvSpPr>
          <p:nvPr>
            <p:ph type="body" idx="2"/>
          </p:nvPr>
        </p:nvSpPr>
        <p:spPr>
          <a:xfrm>
            <a:off x="629841" y="2057400"/>
            <a:ext cx="2949178" cy="381158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600" b="0" i="0" u="none" strike="noStrike" cap="none">
                <a:solidFill>
                  <a:schemeClr val="dk1"/>
                </a:solidFill>
                <a:latin typeface="Calibri"/>
                <a:ea typeface="Calibri"/>
                <a:cs typeface="Calibri"/>
                <a:sym typeface="Calibri"/>
              </a:rPr>
              <a:t>Results:</a:t>
            </a:r>
          </a:p>
          <a:p>
            <a:pPr marL="342900" marR="0" lvl="0" indent="-342900" algn="l" rtl="0">
              <a:lnSpc>
                <a:spcPct val="90000"/>
              </a:lnSpc>
              <a:spcBef>
                <a:spcPts val="1000"/>
              </a:spcBef>
              <a:spcAft>
                <a:spcPts val="0"/>
              </a:spcAft>
              <a:buClr>
                <a:schemeClr val="dk1"/>
              </a:buClr>
              <a:buSzPct val="100000"/>
              <a:buFont typeface="Noto Sans Symbols"/>
              <a:buAutoNum type="arabicPeriod"/>
            </a:pPr>
            <a:r>
              <a:rPr lang="en-US" sz="1600" b="0" i="0" u="none" strike="noStrike" cap="none">
                <a:solidFill>
                  <a:schemeClr val="dk1"/>
                </a:solidFill>
                <a:latin typeface="Calibri"/>
                <a:ea typeface="Calibri"/>
                <a:cs typeface="Calibri"/>
                <a:sym typeface="Calibri"/>
              </a:rPr>
              <a:t>Emphasis on Safety for workers</a:t>
            </a:r>
          </a:p>
          <a:p>
            <a:pPr marL="342900" marR="0" lvl="0" indent="-342900" algn="l" rtl="0">
              <a:lnSpc>
                <a:spcPct val="90000"/>
              </a:lnSpc>
              <a:spcBef>
                <a:spcPts val="1000"/>
              </a:spcBef>
              <a:spcAft>
                <a:spcPts val="0"/>
              </a:spcAft>
              <a:buClr>
                <a:schemeClr val="dk1"/>
              </a:buClr>
              <a:buSzPct val="100000"/>
              <a:buFont typeface="Noto Sans Symbols"/>
              <a:buAutoNum type="arabicPeriod"/>
            </a:pPr>
            <a:r>
              <a:rPr lang="en-US" sz="1600" b="0" i="0" u="none" strike="noStrike" cap="none">
                <a:solidFill>
                  <a:schemeClr val="dk1"/>
                </a:solidFill>
                <a:latin typeface="Calibri"/>
                <a:ea typeface="Calibri"/>
                <a:cs typeface="Calibri"/>
                <a:sym typeface="Calibri"/>
              </a:rPr>
              <a:t>Reduced employee injuries by 85 for 2015-16 fiscal year</a:t>
            </a:r>
          </a:p>
          <a:p>
            <a:pPr marL="342900" marR="0" lvl="0" indent="-342900" algn="l" rtl="0">
              <a:lnSpc>
                <a:spcPct val="90000"/>
              </a:lnSpc>
              <a:spcBef>
                <a:spcPts val="1000"/>
              </a:spcBef>
              <a:spcAft>
                <a:spcPts val="0"/>
              </a:spcAft>
              <a:buClr>
                <a:schemeClr val="dk1"/>
              </a:buClr>
              <a:buSzPct val="100000"/>
              <a:buFont typeface="Noto Sans Symbols"/>
              <a:buAutoNum type="arabicPeriod"/>
            </a:pPr>
            <a:r>
              <a:rPr lang="en-US" sz="1600" b="0" i="0" u="none" strike="noStrike" cap="none">
                <a:solidFill>
                  <a:schemeClr val="dk1"/>
                </a:solidFill>
                <a:latin typeface="Calibri"/>
                <a:ea typeface="Calibri"/>
                <a:cs typeface="Calibri"/>
                <a:sym typeface="Calibri"/>
              </a:rPr>
              <a:t>A more productive work force</a:t>
            </a:r>
          </a:p>
          <a:p>
            <a:pPr marL="342900" marR="0" lvl="0" indent="-342900" algn="l" rtl="0">
              <a:lnSpc>
                <a:spcPct val="90000"/>
              </a:lnSpc>
              <a:spcBef>
                <a:spcPts val="1000"/>
              </a:spcBef>
              <a:spcAft>
                <a:spcPts val="0"/>
              </a:spcAft>
              <a:buClr>
                <a:schemeClr val="dk1"/>
              </a:buClr>
              <a:buSzPct val="100000"/>
              <a:buFont typeface="Noto Sans Symbols"/>
              <a:buAutoNum type="arabicPeriod"/>
            </a:pPr>
            <a:r>
              <a:rPr lang="en-US" sz="1600" b="0" i="0" u="none" strike="noStrike" cap="none">
                <a:solidFill>
                  <a:schemeClr val="dk1"/>
                </a:solidFill>
                <a:latin typeface="Calibri"/>
                <a:ea typeface="Calibri"/>
                <a:cs typeface="Calibri"/>
                <a:sym typeface="Calibri"/>
              </a:rPr>
              <a:t>6457 Employee Signatures</a:t>
            </a:r>
          </a:p>
          <a:p>
            <a:pPr marL="0" marR="0" lvl="0" indent="0" algn="l" rtl="0">
              <a:lnSpc>
                <a:spcPct val="90000"/>
              </a:lnSpc>
              <a:spcBef>
                <a:spcPts val="1000"/>
              </a:spcBef>
              <a:buClr>
                <a:schemeClr val="dk1"/>
              </a:buClr>
              <a:buSzPct val="25000"/>
              <a:buFont typeface="Arial"/>
              <a:buNone/>
            </a:pPr>
            <a:endParaRPr sz="1600" b="0" i="0" u="none" strike="noStrike" cap="none">
              <a:solidFill>
                <a:schemeClr val="dk1"/>
              </a:solidFill>
              <a:latin typeface="Calibri"/>
              <a:ea typeface="Calibri"/>
              <a:cs typeface="Calibri"/>
              <a:sym typeface="Calibri"/>
            </a:endParaRPr>
          </a:p>
        </p:txBody>
      </p:sp>
      <p:pic>
        <p:nvPicPr>
          <p:cNvPr id="857" name="Shape 857"/>
          <p:cNvPicPr preferRelativeResize="0">
            <a:picLocks noGrp="1"/>
          </p:cNvPicPr>
          <p:nvPr>
            <p:ph type="body" idx="1"/>
          </p:nvPr>
        </p:nvPicPr>
        <p:blipFill rotWithShape="1">
          <a:blip r:embed="rId3">
            <a:alphaModFix/>
          </a:blip>
          <a:srcRect/>
          <a:stretch/>
        </p:blipFill>
        <p:spPr>
          <a:xfrm>
            <a:off x="3887787" y="1783843"/>
            <a:ext cx="4629150" cy="3280786"/>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27</a:t>
            </a:fld>
            <a:endParaRPr lang="en-US" sz="1200">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Shape 862"/>
          <p:cNvSpPr txBox="1">
            <a:spLocks noGrp="1"/>
          </p:cNvSpPr>
          <p:nvPr>
            <p:ph type="title"/>
          </p:nvPr>
        </p:nvSpPr>
        <p:spPr>
          <a:xfrm>
            <a:off x="629841" y="457200"/>
            <a:ext cx="2949178" cy="1600199"/>
          </a:xfrm>
          <a:prstGeom prst="rect">
            <a:avLst/>
          </a:prstGeom>
          <a:noFill/>
          <a:ln>
            <a:noFill/>
          </a:ln>
        </p:spPr>
        <p:txBody>
          <a:bodyPr wrap="square" lIns="91425" tIns="45700" rIns="91425" bIns="45700" anchor="b"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Employee Safety Commitment Google Form</a:t>
            </a:r>
          </a:p>
        </p:txBody>
      </p:sp>
      <p:sp>
        <p:nvSpPr>
          <p:cNvPr id="863" name="Shape 863"/>
          <p:cNvSpPr txBox="1">
            <a:spLocks noGrp="1"/>
          </p:cNvSpPr>
          <p:nvPr>
            <p:ph type="body" idx="2"/>
          </p:nvPr>
        </p:nvSpPr>
        <p:spPr>
          <a:xfrm>
            <a:off x="629841" y="2057400"/>
            <a:ext cx="2949178" cy="381158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600" b="0" i="0" u="none" strike="noStrike" cap="none">
                <a:solidFill>
                  <a:schemeClr val="dk1"/>
                </a:solidFill>
                <a:latin typeface="Calibri"/>
                <a:ea typeface="Calibri"/>
                <a:cs typeface="Calibri"/>
                <a:sym typeface="Calibri"/>
              </a:rPr>
              <a:t>Results:</a:t>
            </a:r>
          </a:p>
          <a:p>
            <a:pPr marL="342900" marR="0" lvl="0" indent="-342900" algn="l" rtl="0">
              <a:lnSpc>
                <a:spcPct val="90000"/>
              </a:lnSpc>
              <a:spcBef>
                <a:spcPts val="1000"/>
              </a:spcBef>
              <a:spcAft>
                <a:spcPts val="0"/>
              </a:spcAft>
              <a:buClr>
                <a:schemeClr val="dk1"/>
              </a:buClr>
              <a:buSzPct val="100000"/>
              <a:buFont typeface="Noto Sans Symbols"/>
              <a:buAutoNum type="arabicPeriod"/>
            </a:pPr>
            <a:r>
              <a:rPr lang="en-US" sz="1600" b="0" i="0" u="none" strike="noStrike" cap="none">
                <a:solidFill>
                  <a:schemeClr val="dk1"/>
                </a:solidFill>
                <a:latin typeface="Calibri"/>
                <a:ea typeface="Calibri"/>
                <a:cs typeface="Calibri"/>
                <a:sym typeface="Calibri"/>
              </a:rPr>
              <a:t>Emphasis on Safety for workers</a:t>
            </a:r>
          </a:p>
          <a:p>
            <a:pPr marL="342900" marR="0" lvl="0" indent="-342900" algn="l" rtl="0">
              <a:lnSpc>
                <a:spcPct val="90000"/>
              </a:lnSpc>
              <a:spcBef>
                <a:spcPts val="1000"/>
              </a:spcBef>
              <a:spcAft>
                <a:spcPts val="0"/>
              </a:spcAft>
              <a:buClr>
                <a:schemeClr val="dk1"/>
              </a:buClr>
              <a:buSzPct val="100000"/>
              <a:buFont typeface="Noto Sans Symbols"/>
              <a:buAutoNum type="arabicPeriod"/>
            </a:pPr>
            <a:r>
              <a:rPr lang="en-US" sz="1600" b="0" i="0" u="none" strike="noStrike" cap="none">
                <a:solidFill>
                  <a:schemeClr val="dk1"/>
                </a:solidFill>
                <a:latin typeface="Calibri"/>
                <a:ea typeface="Calibri"/>
                <a:cs typeface="Calibri"/>
                <a:sym typeface="Calibri"/>
              </a:rPr>
              <a:t>Reduced employee injuries by 85 for 2015-16 fiscal year</a:t>
            </a:r>
          </a:p>
          <a:p>
            <a:pPr marL="342900" marR="0" lvl="0" indent="-342900" algn="l" rtl="0">
              <a:lnSpc>
                <a:spcPct val="90000"/>
              </a:lnSpc>
              <a:spcBef>
                <a:spcPts val="1000"/>
              </a:spcBef>
              <a:spcAft>
                <a:spcPts val="0"/>
              </a:spcAft>
              <a:buClr>
                <a:schemeClr val="dk1"/>
              </a:buClr>
              <a:buSzPct val="100000"/>
              <a:buFont typeface="Noto Sans Symbols"/>
              <a:buAutoNum type="arabicPeriod"/>
            </a:pPr>
            <a:r>
              <a:rPr lang="en-US" sz="1600" b="0" i="0" u="none" strike="noStrike" cap="none">
                <a:solidFill>
                  <a:schemeClr val="dk1"/>
                </a:solidFill>
                <a:latin typeface="Calibri"/>
                <a:ea typeface="Calibri"/>
                <a:cs typeface="Calibri"/>
                <a:sym typeface="Calibri"/>
              </a:rPr>
              <a:t>A more productive work force</a:t>
            </a:r>
          </a:p>
          <a:p>
            <a:pPr marL="342900" marR="0" lvl="0" indent="-342900" algn="l" rtl="0">
              <a:lnSpc>
                <a:spcPct val="90000"/>
              </a:lnSpc>
              <a:spcBef>
                <a:spcPts val="1000"/>
              </a:spcBef>
              <a:spcAft>
                <a:spcPts val="0"/>
              </a:spcAft>
              <a:buClr>
                <a:schemeClr val="dk1"/>
              </a:buClr>
              <a:buSzPct val="100000"/>
              <a:buFont typeface="Noto Sans Symbols"/>
              <a:buAutoNum type="arabicPeriod"/>
            </a:pPr>
            <a:r>
              <a:rPr lang="en-US" sz="1600" b="0" i="0" u="none" strike="noStrike" cap="none">
                <a:solidFill>
                  <a:schemeClr val="dk1"/>
                </a:solidFill>
                <a:latin typeface="Calibri"/>
                <a:ea typeface="Calibri"/>
                <a:cs typeface="Calibri"/>
                <a:sym typeface="Calibri"/>
              </a:rPr>
              <a:t>6457 Employee Signatures</a:t>
            </a:r>
          </a:p>
          <a:p>
            <a:pPr marL="0" marR="0" lvl="0" indent="0" algn="l" rtl="0">
              <a:lnSpc>
                <a:spcPct val="90000"/>
              </a:lnSpc>
              <a:spcBef>
                <a:spcPts val="1000"/>
              </a:spcBef>
              <a:buClr>
                <a:schemeClr val="dk1"/>
              </a:buClr>
              <a:buSzPct val="25000"/>
              <a:buFont typeface="Arial"/>
              <a:buNone/>
            </a:pPr>
            <a:endParaRPr sz="1600" b="0" i="0" u="none" strike="noStrike" cap="none">
              <a:solidFill>
                <a:schemeClr val="dk1"/>
              </a:solidFill>
              <a:latin typeface="Calibri"/>
              <a:ea typeface="Calibri"/>
              <a:cs typeface="Calibri"/>
              <a:sym typeface="Calibri"/>
            </a:endParaRPr>
          </a:p>
        </p:txBody>
      </p:sp>
      <p:pic>
        <p:nvPicPr>
          <p:cNvPr id="864" name="Shape 864"/>
          <p:cNvPicPr preferRelativeResize="0">
            <a:picLocks noGrp="1"/>
          </p:cNvPicPr>
          <p:nvPr>
            <p:ph type="body" idx="1"/>
          </p:nvPr>
        </p:nvPicPr>
        <p:blipFill rotWithShape="1">
          <a:blip r:embed="rId3">
            <a:alphaModFix/>
          </a:blip>
          <a:srcRect/>
          <a:stretch/>
        </p:blipFill>
        <p:spPr>
          <a:xfrm>
            <a:off x="3887787" y="996267"/>
            <a:ext cx="4629150" cy="4855938"/>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28</a:t>
            </a:fld>
            <a:endParaRPr lang="en-US" sz="120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628650" y="365126"/>
            <a:ext cx="7886700" cy="1325562"/>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CASE STUDY </a:t>
            </a:r>
            <a:r>
              <a:rPr lang="en-US" sz="4400" b="0" i="0" u="none" strike="noStrike" cap="none" dirty="0" smtClean="0">
                <a:solidFill>
                  <a:schemeClr val="dk1"/>
                </a:solidFill>
                <a:latin typeface="Calibri"/>
                <a:ea typeface="Calibri"/>
                <a:cs typeface="Calibri"/>
                <a:sym typeface="Calibri"/>
              </a:rPr>
              <a:t>#1</a:t>
            </a:r>
            <a:endParaRPr lang="en-US" sz="4400" b="0" i="0" u="none" strike="noStrike" cap="none" dirty="0">
              <a:solidFill>
                <a:schemeClr val="dk1"/>
              </a:solidFill>
              <a:latin typeface="Calibri"/>
              <a:ea typeface="Calibri"/>
              <a:cs typeface="Calibri"/>
              <a:sym typeface="Calibri"/>
            </a:endParaRPr>
          </a:p>
        </p:txBody>
      </p:sp>
      <p:sp>
        <p:nvSpPr>
          <p:cNvPr id="884" name="Shape 884"/>
          <p:cNvSpPr txBox="1">
            <a:spLocks noGrp="1"/>
          </p:cNvSpPr>
          <p:nvPr>
            <p:ph type="body" idx="1"/>
          </p:nvPr>
        </p:nvSpPr>
        <p:spPr>
          <a:xfrm>
            <a:off x="628650" y="1825625"/>
            <a:ext cx="78867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Wilma, a custodian, gets written up for insubordination, and a strong warning</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Wilma’s husband calls the principal on a Sunday afternoon saying Wilma is in the ER due to a work injury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Surveillance shows no fall and no </a:t>
            </a:r>
            <a:r>
              <a:rPr lang="en-US" sz="2800" b="0" i="0" u="none" strike="noStrike" cap="none" dirty="0" smtClean="0">
                <a:solidFill>
                  <a:schemeClr val="dk1"/>
                </a:solidFill>
                <a:latin typeface="Calibri"/>
                <a:ea typeface="Calibri"/>
                <a:cs typeface="Calibri"/>
                <a:sym typeface="Calibri"/>
              </a:rPr>
              <a:t>injury</a:t>
            </a:r>
          </a:p>
          <a:p>
            <a:pPr marL="228600" marR="0" lvl="0" indent="-228600" algn="l" rtl="0">
              <a:lnSpc>
                <a:spcPct val="90000"/>
              </a:lnSpc>
              <a:spcBef>
                <a:spcPts val="1000"/>
              </a:spcBef>
              <a:spcAft>
                <a:spcPts val="0"/>
              </a:spcAft>
              <a:buClr>
                <a:schemeClr val="dk1"/>
              </a:buClr>
              <a:buSzPct val="100000"/>
              <a:buFont typeface="Arial"/>
              <a:buChar char="•"/>
            </a:pPr>
            <a:r>
              <a:rPr lang="en-US" dirty="0" smtClean="0"/>
              <a:t>Surveillance also shows a violation of policy</a:t>
            </a:r>
            <a:endParaRPr lang="en-US"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What do you do?</a:t>
            </a:r>
          </a:p>
        </p:txBody>
      </p:sp>
      <p:pic>
        <p:nvPicPr>
          <p:cNvPr id="885" name="Shape 885"/>
          <p:cNvPicPr preferRelativeResize="0"/>
          <p:nvPr/>
        </p:nvPicPr>
        <p:blipFill rotWithShape="1">
          <a:blip r:embed="rId3">
            <a:alphaModFix/>
          </a:blip>
          <a:srcRect r="4737" b="3226"/>
          <a:stretch/>
        </p:blipFill>
        <p:spPr>
          <a:xfrm>
            <a:off x="7507086" y="4597145"/>
            <a:ext cx="1362595" cy="2111226"/>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29</a:t>
            </a:fld>
            <a:endParaRPr lang="en-US" sz="120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p:nvPr/>
        </p:nvSpPr>
        <p:spPr>
          <a:xfrm>
            <a:off x="427697" y="490864"/>
            <a:ext cx="2094785" cy="491443"/>
          </a:xfrm>
          <a:prstGeom prst="rightArrowCallout">
            <a:avLst>
              <a:gd name="adj1" fmla="val 34624"/>
              <a:gd name="adj2" fmla="val 38471"/>
              <a:gd name="adj3" fmla="val 37845"/>
              <a:gd name="adj4" fmla="val 89685"/>
            </a:avLst>
          </a:prstGeom>
          <a:no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350">
              <a:solidFill>
                <a:schemeClr val="lt1"/>
              </a:solidFill>
              <a:latin typeface="Calibri"/>
              <a:ea typeface="Calibri"/>
              <a:cs typeface="Calibri"/>
              <a:sym typeface="Calibri"/>
            </a:endParaRPr>
          </a:p>
        </p:txBody>
      </p:sp>
      <p:sp>
        <p:nvSpPr>
          <p:cNvPr id="350" name="Shape 350"/>
          <p:cNvSpPr txBox="1">
            <a:spLocks noGrp="1"/>
          </p:cNvSpPr>
          <p:nvPr>
            <p:ph type="title"/>
          </p:nvPr>
        </p:nvSpPr>
        <p:spPr>
          <a:xfrm>
            <a:off x="423550" y="569741"/>
            <a:ext cx="1976361" cy="311624"/>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2025" b="0" i="0" u="none" strike="noStrike" cap="none">
                <a:solidFill>
                  <a:schemeClr val="dk1"/>
                </a:solidFill>
                <a:latin typeface="Calibri"/>
                <a:ea typeface="Calibri"/>
                <a:cs typeface="Calibri"/>
                <a:sym typeface="Calibri"/>
              </a:rPr>
              <a:t>Who is involved?</a:t>
            </a:r>
          </a:p>
        </p:txBody>
      </p:sp>
      <p:sp>
        <p:nvSpPr>
          <p:cNvPr id="351" name="Shape 351"/>
          <p:cNvSpPr/>
          <p:nvPr/>
        </p:nvSpPr>
        <p:spPr>
          <a:xfrm>
            <a:off x="4981303" y="3685860"/>
            <a:ext cx="1924844" cy="678256"/>
          </a:xfrm>
          <a:prstGeom prst="rightArrow">
            <a:avLst>
              <a:gd name="adj1" fmla="val 81638"/>
              <a:gd name="adj2" fmla="val 50000"/>
            </a:avLst>
          </a:prstGeom>
          <a:solidFill>
            <a:schemeClr val="accent3"/>
          </a:solidFill>
          <a:ln w="12700" cap="flat" cmpd="sng">
            <a:solidFill>
              <a:schemeClr val="accent3"/>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553">
              <a:solidFill>
                <a:schemeClr val="lt1"/>
              </a:solidFill>
              <a:latin typeface="Calibri"/>
              <a:ea typeface="Calibri"/>
              <a:cs typeface="Calibri"/>
              <a:sym typeface="Calibri"/>
            </a:endParaRPr>
          </a:p>
        </p:txBody>
      </p:sp>
      <p:sp>
        <p:nvSpPr>
          <p:cNvPr id="352" name="Shape 352"/>
          <p:cNvSpPr/>
          <p:nvPr/>
        </p:nvSpPr>
        <p:spPr>
          <a:xfrm flipH="1">
            <a:off x="2115730" y="4680282"/>
            <a:ext cx="1932789" cy="678256"/>
          </a:xfrm>
          <a:prstGeom prst="rightArrow">
            <a:avLst>
              <a:gd name="adj1" fmla="val 81638"/>
              <a:gd name="adj2" fmla="val 50000"/>
            </a:avLst>
          </a:prstGeom>
          <a:solidFill>
            <a:schemeClr val="accent4"/>
          </a:solidFill>
          <a:ln>
            <a:noFill/>
          </a:ln>
        </p:spPr>
        <p:txBody>
          <a:bodyPr wrap="square" lIns="91425" tIns="45700" rIns="91425" bIns="45700" anchor="ctr" anchorCtr="0">
            <a:noAutofit/>
          </a:bodyPr>
          <a:lstStyle/>
          <a:p>
            <a:pPr marL="0" marR="0" lvl="0" indent="0" algn="ctr" rtl="0">
              <a:spcBef>
                <a:spcPts val="0"/>
              </a:spcBef>
              <a:buNone/>
            </a:pPr>
            <a:endParaRPr sz="1553">
              <a:solidFill>
                <a:schemeClr val="lt1"/>
              </a:solidFill>
              <a:latin typeface="Calibri"/>
              <a:ea typeface="Calibri"/>
              <a:cs typeface="Calibri"/>
              <a:sym typeface="Calibri"/>
            </a:endParaRPr>
          </a:p>
        </p:txBody>
      </p:sp>
      <p:sp>
        <p:nvSpPr>
          <p:cNvPr id="353" name="Shape 353"/>
          <p:cNvSpPr/>
          <p:nvPr/>
        </p:nvSpPr>
        <p:spPr>
          <a:xfrm flipH="1">
            <a:off x="2165189" y="2510806"/>
            <a:ext cx="1914499" cy="681683"/>
          </a:xfrm>
          <a:prstGeom prst="rightArrow">
            <a:avLst>
              <a:gd name="adj1" fmla="val 81638"/>
              <a:gd name="adj2"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553">
              <a:solidFill>
                <a:schemeClr val="lt1"/>
              </a:solidFill>
              <a:latin typeface="Calibri"/>
              <a:ea typeface="Calibri"/>
              <a:cs typeface="Calibri"/>
              <a:sym typeface="Calibri"/>
            </a:endParaRPr>
          </a:p>
        </p:txBody>
      </p:sp>
      <p:sp>
        <p:nvSpPr>
          <p:cNvPr id="354" name="Shape 354"/>
          <p:cNvSpPr/>
          <p:nvPr/>
        </p:nvSpPr>
        <p:spPr>
          <a:xfrm>
            <a:off x="4981303" y="1912542"/>
            <a:ext cx="1924844" cy="676941"/>
          </a:xfrm>
          <a:prstGeom prst="rightArrow">
            <a:avLst>
              <a:gd name="adj1" fmla="val 81638"/>
              <a:gd name="adj2" fmla="val 50000"/>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553">
              <a:solidFill>
                <a:schemeClr val="lt1"/>
              </a:solidFill>
              <a:latin typeface="Calibri"/>
              <a:ea typeface="Calibri"/>
              <a:cs typeface="Calibri"/>
              <a:sym typeface="Calibri"/>
            </a:endParaRPr>
          </a:p>
        </p:txBody>
      </p:sp>
      <p:sp>
        <p:nvSpPr>
          <p:cNvPr id="355" name="Shape 355"/>
          <p:cNvSpPr txBox="1"/>
          <p:nvPr/>
        </p:nvSpPr>
        <p:spPr>
          <a:xfrm>
            <a:off x="243983" y="2709688"/>
            <a:ext cx="1992519" cy="238975"/>
          </a:xfrm>
          <a:prstGeom prst="rect">
            <a:avLst/>
          </a:prstGeom>
          <a:noFill/>
          <a:ln>
            <a:noFill/>
          </a:ln>
        </p:spPr>
        <p:txBody>
          <a:bodyPr wrap="square" lIns="0" tIns="0" rIns="0" bIns="0" anchor="b" anchorCtr="0">
            <a:noAutofit/>
          </a:bodyPr>
          <a:lstStyle/>
          <a:p>
            <a:pPr marL="0" marR="0" lvl="0" indent="0" algn="l" rtl="0">
              <a:spcBef>
                <a:spcPts val="0"/>
              </a:spcBef>
              <a:buSzPct val="25000"/>
              <a:buNone/>
            </a:pPr>
            <a:r>
              <a:rPr lang="en-US" sz="1553" b="1">
                <a:solidFill>
                  <a:schemeClr val="accent2"/>
                </a:solidFill>
                <a:latin typeface="Calibri"/>
                <a:ea typeface="Calibri"/>
                <a:cs typeface="Calibri"/>
                <a:sym typeface="Calibri"/>
              </a:rPr>
              <a:t>Supervisors</a:t>
            </a:r>
          </a:p>
        </p:txBody>
      </p:sp>
      <p:sp>
        <p:nvSpPr>
          <p:cNvPr id="356" name="Shape 356"/>
          <p:cNvSpPr txBox="1"/>
          <p:nvPr/>
        </p:nvSpPr>
        <p:spPr>
          <a:xfrm>
            <a:off x="243983" y="4884564"/>
            <a:ext cx="1992519" cy="238975"/>
          </a:xfrm>
          <a:prstGeom prst="rect">
            <a:avLst/>
          </a:prstGeom>
          <a:noFill/>
          <a:ln>
            <a:noFill/>
          </a:ln>
        </p:spPr>
        <p:txBody>
          <a:bodyPr wrap="square" lIns="0" tIns="0" rIns="0" bIns="0" anchor="b" anchorCtr="0">
            <a:noAutofit/>
          </a:bodyPr>
          <a:lstStyle/>
          <a:p>
            <a:pPr marL="0" marR="0" lvl="0" indent="0" algn="l" rtl="0">
              <a:spcBef>
                <a:spcPts val="0"/>
              </a:spcBef>
              <a:buSzPct val="25000"/>
              <a:buNone/>
            </a:pPr>
            <a:r>
              <a:rPr lang="en-US" sz="1553" b="1">
                <a:solidFill>
                  <a:schemeClr val="accent4"/>
                </a:solidFill>
                <a:latin typeface="Calibri"/>
                <a:ea typeface="Calibri"/>
                <a:cs typeface="Calibri"/>
                <a:sym typeface="Calibri"/>
              </a:rPr>
              <a:t>Lawyers</a:t>
            </a:r>
          </a:p>
        </p:txBody>
      </p:sp>
      <p:sp>
        <p:nvSpPr>
          <p:cNvPr id="357" name="Shape 357"/>
          <p:cNvSpPr txBox="1"/>
          <p:nvPr/>
        </p:nvSpPr>
        <p:spPr>
          <a:xfrm>
            <a:off x="6894428" y="2093732"/>
            <a:ext cx="1992519" cy="716928"/>
          </a:xfrm>
          <a:prstGeom prst="rect">
            <a:avLst/>
          </a:prstGeom>
          <a:noFill/>
          <a:ln>
            <a:noFill/>
          </a:ln>
        </p:spPr>
        <p:txBody>
          <a:bodyPr wrap="square" lIns="0" tIns="0" rIns="0" bIns="0" anchor="b" anchorCtr="0">
            <a:noAutofit/>
          </a:bodyPr>
          <a:lstStyle/>
          <a:p>
            <a:pPr marL="0" marR="0" lvl="0" indent="0" algn="r" rtl="0">
              <a:spcBef>
                <a:spcPts val="0"/>
              </a:spcBef>
              <a:buSzPct val="25000"/>
              <a:buNone/>
            </a:pPr>
            <a:r>
              <a:rPr lang="en-US" sz="1553" b="1">
                <a:solidFill>
                  <a:schemeClr val="accent1"/>
                </a:solidFill>
                <a:latin typeface="Calibri"/>
                <a:ea typeface="Calibri"/>
                <a:cs typeface="Calibri"/>
                <a:sym typeface="Calibri"/>
              </a:rPr>
              <a:t>Human Resources Professionals/Risk Managers</a:t>
            </a:r>
          </a:p>
        </p:txBody>
      </p:sp>
      <p:sp>
        <p:nvSpPr>
          <p:cNvPr id="358" name="Shape 358"/>
          <p:cNvSpPr txBox="1"/>
          <p:nvPr/>
        </p:nvSpPr>
        <p:spPr>
          <a:xfrm>
            <a:off x="6894427" y="3986603"/>
            <a:ext cx="1992519" cy="716928"/>
          </a:xfrm>
          <a:prstGeom prst="rect">
            <a:avLst/>
          </a:prstGeom>
          <a:noFill/>
          <a:ln>
            <a:noFill/>
          </a:ln>
        </p:spPr>
        <p:txBody>
          <a:bodyPr wrap="square" lIns="0" tIns="0" rIns="0" bIns="0" anchor="b" anchorCtr="0">
            <a:noAutofit/>
          </a:bodyPr>
          <a:lstStyle/>
          <a:p>
            <a:pPr marL="0" marR="0" lvl="0" indent="0" algn="r" rtl="0">
              <a:spcBef>
                <a:spcPts val="0"/>
              </a:spcBef>
              <a:buSzPct val="25000"/>
              <a:buNone/>
            </a:pPr>
            <a:r>
              <a:rPr lang="en-US" sz="1553" b="1">
                <a:solidFill>
                  <a:schemeClr val="accent3"/>
                </a:solidFill>
                <a:latin typeface="Calibri"/>
                <a:ea typeface="Calibri"/>
                <a:cs typeface="Calibri"/>
                <a:sym typeface="Calibri"/>
              </a:rPr>
              <a:t>Medical Providers/Nurse Case Managers</a:t>
            </a:r>
          </a:p>
        </p:txBody>
      </p:sp>
      <p:grpSp>
        <p:nvGrpSpPr>
          <p:cNvPr id="359" name="Shape 359"/>
          <p:cNvGrpSpPr/>
          <p:nvPr/>
        </p:nvGrpSpPr>
        <p:grpSpPr>
          <a:xfrm>
            <a:off x="243983" y="3414870"/>
            <a:ext cx="2272815" cy="224642"/>
            <a:chOff x="838200" y="3619500"/>
            <a:chExt cx="2635148" cy="260454"/>
          </a:xfrm>
        </p:grpSpPr>
        <p:cxnSp>
          <p:nvCxnSpPr>
            <p:cNvPr id="360" name="Shape 360"/>
            <p:cNvCxnSpPr/>
            <p:nvPr/>
          </p:nvCxnSpPr>
          <p:spPr>
            <a:xfrm flipH="1">
              <a:off x="3148366" y="3619500"/>
              <a:ext cx="324982" cy="260454"/>
            </a:xfrm>
            <a:prstGeom prst="straightConnector1">
              <a:avLst/>
            </a:prstGeom>
            <a:noFill/>
            <a:ln w="9525" cap="flat" cmpd="sng">
              <a:solidFill>
                <a:schemeClr val="accent2"/>
              </a:solidFill>
              <a:prstDash val="solid"/>
              <a:miter lim="800000"/>
              <a:headEnd type="oval" w="med" len="med"/>
              <a:tailEnd type="none" w="med" len="med"/>
            </a:ln>
          </p:spPr>
        </p:cxnSp>
        <p:cxnSp>
          <p:nvCxnSpPr>
            <p:cNvPr id="361" name="Shape 361"/>
            <p:cNvCxnSpPr/>
            <p:nvPr/>
          </p:nvCxnSpPr>
          <p:spPr>
            <a:xfrm>
              <a:off x="838200" y="3879953"/>
              <a:ext cx="2310166" cy="0"/>
            </a:xfrm>
            <a:prstGeom prst="straightConnector1">
              <a:avLst/>
            </a:prstGeom>
            <a:noFill/>
            <a:ln w="9525" cap="flat" cmpd="sng">
              <a:solidFill>
                <a:schemeClr val="accent2"/>
              </a:solidFill>
              <a:prstDash val="solid"/>
              <a:miter lim="800000"/>
              <a:headEnd type="none" w="med" len="med"/>
              <a:tailEnd type="none" w="med" len="med"/>
            </a:ln>
          </p:spPr>
        </p:cxnSp>
      </p:grpSp>
      <p:grpSp>
        <p:nvGrpSpPr>
          <p:cNvPr id="362" name="Shape 362"/>
          <p:cNvGrpSpPr/>
          <p:nvPr/>
        </p:nvGrpSpPr>
        <p:grpSpPr>
          <a:xfrm>
            <a:off x="243983" y="5583825"/>
            <a:ext cx="2286449" cy="235569"/>
            <a:chOff x="838200" y="3606830"/>
            <a:chExt cx="2650957" cy="273123"/>
          </a:xfrm>
        </p:grpSpPr>
        <p:cxnSp>
          <p:nvCxnSpPr>
            <p:cNvPr id="363" name="Shape 363"/>
            <p:cNvCxnSpPr/>
            <p:nvPr/>
          </p:nvCxnSpPr>
          <p:spPr>
            <a:xfrm flipH="1">
              <a:off x="3148367" y="3606830"/>
              <a:ext cx="340790" cy="273122"/>
            </a:xfrm>
            <a:prstGeom prst="straightConnector1">
              <a:avLst/>
            </a:prstGeom>
            <a:noFill/>
            <a:ln w="9525" cap="flat" cmpd="sng">
              <a:solidFill>
                <a:schemeClr val="accent4"/>
              </a:solidFill>
              <a:prstDash val="solid"/>
              <a:miter lim="800000"/>
              <a:headEnd type="oval" w="med" len="med"/>
              <a:tailEnd type="none" w="med" len="med"/>
            </a:ln>
          </p:spPr>
        </p:cxnSp>
        <p:cxnSp>
          <p:nvCxnSpPr>
            <p:cNvPr id="364" name="Shape 364"/>
            <p:cNvCxnSpPr/>
            <p:nvPr/>
          </p:nvCxnSpPr>
          <p:spPr>
            <a:xfrm>
              <a:off x="838200" y="3879953"/>
              <a:ext cx="2310166" cy="0"/>
            </a:xfrm>
            <a:prstGeom prst="straightConnector1">
              <a:avLst/>
            </a:prstGeom>
            <a:noFill/>
            <a:ln w="9525" cap="flat" cmpd="sng">
              <a:solidFill>
                <a:schemeClr val="accent4"/>
              </a:solidFill>
              <a:prstDash val="solid"/>
              <a:miter lim="800000"/>
              <a:headEnd type="none" w="med" len="med"/>
              <a:tailEnd type="none" w="med" len="med"/>
            </a:ln>
          </p:spPr>
        </p:cxnSp>
      </p:grpSp>
      <p:grpSp>
        <p:nvGrpSpPr>
          <p:cNvPr id="365" name="Shape 365"/>
          <p:cNvGrpSpPr/>
          <p:nvPr/>
        </p:nvGrpSpPr>
        <p:grpSpPr>
          <a:xfrm flipH="1">
            <a:off x="6612100" y="2800888"/>
            <a:ext cx="2274846" cy="226269"/>
            <a:chOff x="838200" y="3617612"/>
            <a:chExt cx="2637503" cy="262341"/>
          </a:xfrm>
        </p:grpSpPr>
        <p:cxnSp>
          <p:nvCxnSpPr>
            <p:cNvPr id="366" name="Shape 366"/>
            <p:cNvCxnSpPr/>
            <p:nvPr/>
          </p:nvCxnSpPr>
          <p:spPr>
            <a:xfrm flipH="1">
              <a:off x="3148367" y="3617612"/>
              <a:ext cx="327336" cy="262341"/>
            </a:xfrm>
            <a:prstGeom prst="straightConnector1">
              <a:avLst/>
            </a:prstGeom>
            <a:noFill/>
            <a:ln w="9525" cap="flat" cmpd="sng">
              <a:solidFill>
                <a:schemeClr val="accent1"/>
              </a:solidFill>
              <a:prstDash val="solid"/>
              <a:miter lim="800000"/>
              <a:headEnd type="oval" w="med" len="med"/>
              <a:tailEnd type="none" w="med" len="med"/>
            </a:ln>
          </p:spPr>
        </p:cxnSp>
        <p:cxnSp>
          <p:nvCxnSpPr>
            <p:cNvPr id="367" name="Shape 367"/>
            <p:cNvCxnSpPr/>
            <p:nvPr/>
          </p:nvCxnSpPr>
          <p:spPr>
            <a:xfrm>
              <a:off x="838200" y="3879953"/>
              <a:ext cx="2310166" cy="0"/>
            </a:xfrm>
            <a:prstGeom prst="straightConnector1">
              <a:avLst/>
            </a:prstGeom>
            <a:noFill/>
            <a:ln w="9525" cap="flat" cmpd="sng">
              <a:solidFill>
                <a:schemeClr val="accent1"/>
              </a:solidFill>
              <a:prstDash val="solid"/>
              <a:miter lim="800000"/>
              <a:headEnd type="none" w="med" len="med"/>
              <a:tailEnd type="none" w="med" len="med"/>
            </a:ln>
          </p:spPr>
        </p:cxnSp>
      </p:grpSp>
      <p:grpSp>
        <p:nvGrpSpPr>
          <p:cNvPr id="368" name="Shape 368"/>
          <p:cNvGrpSpPr/>
          <p:nvPr/>
        </p:nvGrpSpPr>
        <p:grpSpPr>
          <a:xfrm flipH="1">
            <a:off x="6568191" y="4566592"/>
            <a:ext cx="2318755" cy="261459"/>
            <a:chOff x="838200" y="3576812"/>
            <a:chExt cx="2688412" cy="303141"/>
          </a:xfrm>
        </p:grpSpPr>
        <p:cxnSp>
          <p:nvCxnSpPr>
            <p:cNvPr id="369" name="Shape 369"/>
            <p:cNvCxnSpPr/>
            <p:nvPr/>
          </p:nvCxnSpPr>
          <p:spPr>
            <a:xfrm flipH="1">
              <a:off x="3148367" y="3576812"/>
              <a:ext cx="378244" cy="303141"/>
            </a:xfrm>
            <a:prstGeom prst="straightConnector1">
              <a:avLst/>
            </a:prstGeom>
            <a:noFill/>
            <a:ln w="9525" cap="flat" cmpd="sng">
              <a:solidFill>
                <a:schemeClr val="accent3"/>
              </a:solidFill>
              <a:prstDash val="solid"/>
              <a:miter lim="800000"/>
              <a:headEnd type="oval" w="med" len="med"/>
              <a:tailEnd type="none" w="med" len="med"/>
            </a:ln>
          </p:spPr>
        </p:cxnSp>
        <p:cxnSp>
          <p:nvCxnSpPr>
            <p:cNvPr id="370" name="Shape 370"/>
            <p:cNvCxnSpPr/>
            <p:nvPr/>
          </p:nvCxnSpPr>
          <p:spPr>
            <a:xfrm>
              <a:off x="838200" y="3879953"/>
              <a:ext cx="2310166" cy="0"/>
            </a:xfrm>
            <a:prstGeom prst="straightConnector1">
              <a:avLst/>
            </a:prstGeom>
            <a:noFill/>
            <a:ln w="9525" cap="flat" cmpd="sng">
              <a:solidFill>
                <a:schemeClr val="accent3"/>
              </a:solidFill>
              <a:prstDash val="solid"/>
              <a:miter lim="800000"/>
              <a:headEnd type="none" w="med" len="med"/>
              <a:tailEnd type="none" w="med" len="med"/>
            </a:ln>
          </p:spPr>
        </p:cxnSp>
      </p:grpSp>
      <p:pic>
        <p:nvPicPr>
          <p:cNvPr id="371" name="Shape 371"/>
          <p:cNvPicPr preferRelativeResize="0"/>
          <p:nvPr/>
        </p:nvPicPr>
        <p:blipFill rotWithShape="1">
          <a:blip r:embed="rId3">
            <a:alphaModFix/>
          </a:blip>
          <a:srcRect/>
          <a:stretch/>
        </p:blipFill>
        <p:spPr>
          <a:xfrm>
            <a:off x="4719919" y="2990536"/>
            <a:ext cx="616754" cy="2079954"/>
          </a:xfrm>
          <a:prstGeom prst="rect">
            <a:avLst/>
          </a:prstGeom>
          <a:noFill/>
          <a:ln>
            <a:noFill/>
          </a:ln>
        </p:spPr>
      </p:pic>
      <p:pic>
        <p:nvPicPr>
          <p:cNvPr id="372" name="Shape 372"/>
          <p:cNvPicPr preferRelativeResize="0"/>
          <p:nvPr/>
        </p:nvPicPr>
        <p:blipFill rotWithShape="1">
          <a:blip r:embed="rId4">
            <a:alphaModFix/>
          </a:blip>
          <a:srcRect/>
          <a:stretch/>
        </p:blipFill>
        <p:spPr>
          <a:xfrm>
            <a:off x="4541253" y="898457"/>
            <a:ext cx="745542" cy="2025232"/>
          </a:xfrm>
          <a:prstGeom prst="rect">
            <a:avLst/>
          </a:prstGeom>
          <a:noFill/>
          <a:ln>
            <a:noFill/>
          </a:ln>
        </p:spPr>
      </p:pic>
      <p:pic>
        <p:nvPicPr>
          <p:cNvPr id="373" name="Shape 373"/>
          <p:cNvPicPr preferRelativeResize="0"/>
          <p:nvPr/>
        </p:nvPicPr>
        <p:blipFill rotWithShape="1">
          <a:blip r:embed="rId5">
            <a:alphaModFix/>
          </a:blip>
          <a:srcRect/>
          <a:stretch/>
        </p:blipFill>
        <p:spPr>
          <a:xfrm>
            <a:off x="3786851" y="3703285"/>
            <a:ext cx="793304" cy="2156744"/>
          </a:xfrm>
          <a:prstGeom prst="rect">
            <a:avLst/>
          </a:prstGeom>
          <a:noFill/>
          <a:ln>
            <a:noFill/>
          </a:ln>
        </p:spPr>
      </p:pic>
      <p:pic>
        <p:nvPicPr>
          <p:cNvPr id="374" name="Shape 374"/>
          <p:cNvPicPr preferRelativeResize="0"/>
          <p:nvPr/>
        </p:nvPicPr>
        <p:blipFill rotWithShape="1">
          <a:blip r:embed="rId6">
            <a:alphaModFix/>
          </a:blip>
          <a:srcRect/>
          <a:stretch/>
        </p:blipFill>
        <p:spPr>
          <a:xfrm>
            <a:off x="3773987" y="1452137"/>
            <a:ext cx="611303" cy="2075943"/>
          </a:xfrm>
          <a:prstGeom prst="rect">
            <a:avLst/>
          </a:prstGeom>
          <a:noFill/>
          <a:ln>
            <a:noFill/>
          </a:ln>
        </p:spPr>
      </p:pic>
      <p:pic>
        <p:nvPicPr>
          <p:cNvPr id="375" name="Shape 375"/>
          <p:cNvPicPr preferRelativeResize="0"/>
          <p:nvPr/>
        </p:nvPicPr>
        <p:blipFill rotWithShape="1">
          <a:blip r:embed="rId7">
            <a:alphaModFix/>
          </a:blip>
          <a:srcRect/>
          <a:stretch/>
        </p:blipFill>
        <p:spPr>
          <a:xfrm>
            <a:off x="8653963" y="1788708"/>
            <a:ext cx="236037" cy="336310"/>
          </a:xfrm>
          <a:prstGeom prst="rect">
            <a:avLst/>
          </a:prstGeom>
          <a:noFill/>
          <a:ln>
            <a:noFill/>
          </a:ln>
        </p:spPr>
      </p:pic>
      <p:pic>
        <p:nvPicPr>
          <p:cNvPr id="376" name="Shape 376"/>
          <p:cNvPicPr preferRelativeResize="0"/>
          <p:nvPr/>
        </p:nvPicPr>
        <p:blipFill rotWithShape="1">
          <a:blip r:embed="rId8">
            <a:alphaModFix/>
          </a:blip>
          <a:srcRect/>
          <a:stretch/>
        </p:blipFill>
        <p:spPr>
          <a:xfrm>
            <a:off x="219914" y="2337896"/>
            <a:ext cx="336310" cy="336310"/>
          </a:xfrm>
          <a:prstGeom prst="rect">
            <a:avLst/>
          </a:prstGeom>
          <a:noFill/>
          <a:ln>
            <a:noFill/>
          </a:ln>
        </p:spPr>
      </p:pic>
      <p:pic>
        <p:nvPicPr>
          <p:cNvPr id="377" name="Shape 377"/>
          <p:cNvPicPr preferRelativeResize="0"/>
          <p:nvPr/>
        </p:nvPicPr>
        <p:blipFill rotWithShape="1">
          <a:blip r:embed="rId9">
            <a:alphaModFix/>
          </a:blip>
          <a:srcRect/>
          <a:stretch/>
        </p:blipFill>
        <p:spPr>
          <a:xfrm>
            <a:off x="8583582" y="3538157"/>
            <a:ext cx="336310" cy="330318"/>
          </a:xfrm>
          <a:prstGeom prst="rect">
            <a:avLst/>
          </a:prstGeom>
          <a:noFill/>
          <a:ln>
            <a:noFill/>
          </a:ln>
        </p:spPr>
      </p:pic>
      <p:pic>
        <p:nvPicPr>
          <p:cNvPr id="378" name="Shape 378"/>
          <p:cNvPicPr preferRelativeResize="0"/>
          <p:nvPr/>
        </p:nvPicPr>
        <p:blipFill rotWithShape="1">
          <a:blip r:embed="rId10">
            <a:alphaModFix/>
          </a:blip>
          <a:srcRect/>
          <a:stretch/>
        </p:blipFill>
        <p:spPr>
          <a:xfrm>
            <a:off x="212730" y="4515051"/>
            <a:ext cx="330318" cy="336310"/>
          </a:xfrm>
          <a:prstGeom prst="rect">
            <a:avLst/>
          </a:prstGeom>
          <a:noFill/>
          <a:ln>
            <a:noFill/>
          </a:ln>
        </p:spPr>
      </p:pic>
      <p:sp>
        <p:nvSpPr>
          <p:cNvPr id="379" name="Shape 379"/>
          <p:cNvSpPr/>
          <p:nvPr/>
        </p:nvSpPr>
        <p:spPr>
          <a:xfrm>
            <a:off x="-3988205" y="1200540"/>
            <a:ext cx="2891790" cy="653763"/>
          </a:xfrm>
          <a:prstGeom prst="wedgeRectCallout">
            <a:avLst>
              <a:gd name="adj1" fmla="val -71746"/>
              <a:gd name="adj2" fmla="val 134212"/>
            </a:avLst>
          </a:prstGeom>
          <a:solidFill>
            <a:schemeClr val="dk1"/>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1294" b="1">
                <a:solidFill>
                  <a:schemeClr val="lt1"/>
                </a:solidFill>
                <a:latin typeface="Calibri"/>
                <a:ea typeface="Calibri"/>
                <a:cs typeface="Calibri"/>
                <a:sym typeface="Calibri"/>
              </a:rPr>
              <a:t>NOTE: THESE CAN ICONS BE REPLACED TOO IF YOU WISH.</a:t>
            </a:r>
          </a:p>
        </p:txBody>
      </p:sp>
      <p:sp>
        <p:nvSpPr>
          <p:cNvPr id="380" name="Shape 380"/>
          <p:cNvSpPr/>
          <p:nvPr/>
        </p:nvSpPr>
        <p:spPr>
          <a:xfrm>
            <a:off x="-4059164" y="3128799"/>
            <a:ext cx="2514599" cy="2025672"/>
          </a:xfrm>
          <a:prstGeom prst="wedgeRectCallout">
            <a:avLst>
              <a:gd name="adj1" fmla="val -61132"/>
              <a:gd name="adj2" fmla="val -75800"/>
            </a:avLst>
          </a:prstGeom>
          <a:solidFill>
            <a:schemeClr val="dk1"/>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1125" b="1">
                <a:solidFill>
                  <a:schemeClr val="lt1"/>
                </a:solidFill>
                <a:latin typeface="Calibri"/>
                <a:ea typeface="Calibri"/>
                <a:cs typeface="Calibri"/>
                <a:sym typeface="Calibri"/>
              </a:rPr>
              <a:t>NOTE: ADD YOUR OWN IMAGES, OR SOME FROM OUR WEBSITE. TO REPLACE ANY OF THESE  ANIMATED IMAGES BY RIGHT CLICKING ON TOP OF THE IMAGE THEN CHOOSING “CHANGE PICTURE” . MOVE ANY OF THEM, DELETE THEM, OR KEEP THEM. :)</a:t>
            </a:r>
          </a:p>
          <a:p>
            <a:pPr marL="0" marR="0" lvl="0" indent="0" algn="ctr" rtl="0">
              <a:spcBef>
                <a:spcPts val="0"/>
              </a:spcBef>
              <a:buSzPct val="25000"/>
              <a:buNone/>
            </a:pPr>
            <a:r>
              <a:rPr lang="en-US" sz="1125" b="1">
                <a:solidFill>
                  <a:schemeClr val="lt1"/>
                </a:solidFill>
                <a:latin typeface="Calibri"/>
                <a:ea typeface="Calibri"/>
                <a:cs typeface="Calibri"/>
                <a:sym typeface="Calibri"/>
              </a:rPr>
              <a:t>BE SURE TO REPLACE THEM,</a:t>
            </a:r>
          </a:p>
          <a:p>
            <a:pPr marL="0" marR="0" lvl="0" indent="0" algn="ctr" rtl="0">
              <a:spcBef>
                <a:spcPts val="0"/>
              </a:spcBef>
              <a:buSzPct val="25000"/>
              <a:buNone/>
            </a:pPr>
            <a:r>
              <a:rPr lang="en-US" sz="1125" b="1">
                <a:solidFill>
                  <a:schemeClr val="lt1"/>
                </a:solidFill>
                <a:latin typeface="Calibri"/>
                <a:ea typeface="Calibri"/>
                <a:cs typeface="Calibri"/>
                <a:sym typeface="Calibri"/>
              </a:rPr>
              <a:t> IF YOU DON’T THEY WILL NOT BE ANIMATED.</a:t>
            </a:r>
          </a:p>
        </p:txBody>
      </p:sp>
      <p:sp>
        <p:nvSpPr>
          <p:cNvPr id="34" name="Slide Number Placeholder 3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3</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400"/>
                                        <p:tgtEl>
                                          <p:spTgt spid="372"/>
                                        </p:tgtEl>
                                      </p:cBhvr>
                                    </p:animEffect>
                                  </p:childTnLst>
                                </p:cTn>
                              </p:par>
                              <p:par>
                                <p:cTn id="8" presetID="10" presetClass="entr" presetSubtype="0" fill="hold" nodeType="withEffect">
                                  <p:stCondLst>
                                    <p:cond delay="600"/>
                                  </p:stCondLst>
                                  <p:childTnLst>
                                    <p:set>
                                      <p:cBhvr>
                                        <p:cTn id="9" dur="1" fill="hold">
                                          <p:stCondLst>
                                            <p:cond delay="0"/>
                                          </p:stCondLst>
                                        </p:cTn>
                                        <p:tgtEl>
                                          <p:spTgt spid="354"/>
                                        </p:tgtEl>
                                        <p:attrNameLst>
                                          <p:attrName>style.visibility</p:attrName>
                                        </p:attrNameLst>
                                      </p:cBhvr>
                                      <p:to>
                                        <p:strVal val="visible"/>
                                      </p:to>
                                    </p:set>
                                    <p:animEffect transition="in" filter="fade">
                                      <p:cBhvr>
                                        <p:cTn id="10" dur="500"/>
                                        <p:tgtEl>
                                          <p:spTgt spid="354"/>
                                        </p:tgtEl>
                                      </p:cBhvr>
                                    </p:animEffect>
                                  </p:childTnLst>
                                </p:cTn>
                              </p:par>
                              <p:par>
                                <p:cTn id="11" presetID="10" presetClass="entr" presetSubtype="0" fill="hold" nodeType="withEffect">
                                  <p:stCondLst>
                                    <p:cond delay="900"/>
                                  </p:stCondLst>
                                  <p:childTnLst>
                                    <p:set>
                                      <p:cBhvr>
                                        <p:cTn id="12" dur="1" fill="hold">
                                          <p:stCondLst>
                                            <p:cond delay="0"/>
                                          </p:stCondLst>
                                        </p:cTn>
                                        <p:tgtEl>
                                          <p:spTgt spid="365"/>
                                        </p:tgtEl>
                                        <p:attrNameLst>
                                          <p:attrName>style.visibility</p:attrName>
                                        </p:attrNameLst>
                                      </p:cBhvr>
                                      <p:to>
                                        <p:strVal val="visible"/>
                                      </p:to>
                                    </p:set>
                                    <p:animEffect transition="in" filter="fade">
                                      <p:cBhvr>
                                        <p:cTn id="13" dur="500"/>
                                        <p:tgtEl>
                                          <p:spTgt spid="365"/>
                                        </p:tgtEl>
                                      </p:cBhvr>
                                    </p:animEffect>
                                  </p:childTnLst>
                                </p:cTn>
                              </p:par>
                              <p:par>
                                <p:cTn id="14" presetID="10" presetClass="entr" presetSubtype="0" fill="hold" nodeType="withEffect">
                                  <p:stCondLst>
                                    <p:cond delay="1400"/>
                                  </p:stCondLst>
                                  <p:childTnLst>
                                    <p:set>
                                      <p:cBhvr>
                                        <p:cTn id="15" dur="1" fill="hold">
                                          <p:stCondLst>
                                            <p:cond delay="0"/>
                                          </p:stCondLst>
                                        </p:cTn>
                                        <p:tgtEl>
                                          <p:spTgt spid="357"/>
                                        </p:tgtEl>
                                        <p:attrNameLst>
                                          <p:attrName>style.visibility</p:attrName>
                                        </p:attrNameLst>
                                      </p:cBhvr>
                                      <p:to>
                                        <p:strVal val="visible"/>
                                      </p:to>
                                    </p:set>
                                    <p:animEffect transition="in" filter="fade">
                                      <p:cBhvr>
                                        <p:cTn id="16" dur="500"/>
                                        <p:tgtEl>
                                          <p:spTgt spid="357"/>
                                        </p:tgtEl>
                                      </p:cBhvr>
                                    </p:animEffect>
                                  </p:childTnLst>
                                </p:cTn>
                              </p:par>
                              <p:par>
                                <p:cTn id="17" presetID="10" presetClass="entr" presetSubtype="0" fill="hold" nodeType="withEffect">
                                  <p:stCondLst>
                                    <p:cond delay="1400"/>
                                  </p:stCondLst>
                                  <p:childTnLst>
                                    <p:set>
                                      <p:cBhvr>
                                        <p:cTn id="18" dur="1" fill="hold">
                                          <p:stCondLst>
                                            <p:cond delay="0"/>
                                          </p:stCondLst>
                                        </p:cTn>
                                        <p:tgtEl>
                                          <p:spTgt spid="375"/>
                                        </p:tgtEl>
                                        <p:attrNameLst>
                                          <p:attrName>style.visibility</p:attrName>
                                        </p:attrNameLst>
                                      </p:cBhvr>
                                      <p:to>
                                        <p:strVal val="visible"/>
                                      </p:to>
                                    </p:set>
                                    <p:animEffect transition="in" filter="fade">
                                      <p:cBhvr>
                                        <p:cTn id="19" dur="500"/>
                                        <p:tgtEl>
                                          <p:spTgt spid="375"/>
                                        </p:tgtEl>
                                      </p:cBhvr>
                                    </p:animEffect>
                                  </p:childTnLst>
                                </p:cTn>
                              </p:par>
                              <p:par>
                                <p:cTn id="20" presetID="10" presetClass="entr" presetSubtype="0" fill="hold" nodeType="withEffect">
                                  <p:stCondLst>
                                    <p:cond delay="140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400"/>
                                        <p:tgtEl>
                                          <p:spTgt spid="374"/>
                                        </p:tgtEl>
                                      </p:cBhvr>
                                    </p:animEffect>
                                  </p:childTnLst>
                                </p:cTn>
                              </p:par>
                              <p:par>
                                <p:cTn id="23" presetID="10" presetClass="entr" presetSubtype="0" fill="hold" nodeType="withEffect">
                                  <p:stCondLst>
                                    <p:cond delay="1700"/>
                                  </p:stCondLst>
                                  <p:childTnLst>
                                    <p:set>
                                      <p:cBhvr>
                                        <p:cTn id="24" dur="1" fill="hold">
                                          <p:stCondLst>
                                            <p:cond delay="0"/>
                                          </p:stCondLst>
                                        </p:cTn>
                                        <p:tgtEl>
                                          <p:spTgt spid="353"/>
                                        </p:tgtEl>
                                        <p:attrNameLst>
                                          <p:attrName>style.visibility</p:attrName>
                                        </p:attrNameLst>
                                      </p:cBhvr>
                                      <p:to>
                                        <p:strVal val="visible"/>
                                      </p:to>
                                    </p:set>
                                    <p:animEffect transition="in" filter="fade">
                                      <p:cBhvr>
                                        <p:cTn id="25" dur="500"/>
                                        <p:tgtEl>
                                          <p:spTgt spid="353"/>
                                        </p:tgtEl>
                                      </p:cBhvr>
                                    </p:animEffect>
                                  </p:childTnLst>
                                </p:cTn>
                              </p:par>
                              <p:par>
                                <p:cTn id="26" presetID="10" presetClass="entr" presetSubtype="0" fill="hold" nodeType="withEffect">
                                  <p:stCondLst>
                                    <p:cond delay="2000"/>
                                  </p:stCondLst>
                                  <p:childTnLst>
                                    <p:set>
                                      <p:cBhvr>
                                        <p:cTn id="27" dur="1" fill="hold">
                                          <p:stCondLst>
                                            <p:cond delay="0"/>
                                          </p:stCondLst>
                                        </p:cTn>
                                        <p:tgtEl>
                                          <p:spTgt spid="359"/>
                                        </p:tgtEl>
                                        <p:attrNameLst>
                                          <p:attrName>style.visibility</p:attrName>
                                        </p:attrNameLst>
                                      </p:cBhvr>
                                      <p:to>
                                        <p:strVal val="visible"/>
                                      </p:to>
                                    </p:set>
                                    <p:animEffect transition="in" filter="fade">
                                      <p:cBhvr>
                                        <p:cTn id="28" dur="500"/>
                                        <p:tgtEl>
                                          <p:spTgt spid="359"/>
                                        </p:tgtEl>
                                      </p:cBhvr>
                                    </p:animEffect>
                                  </p:childTnLst>
                                </p:cTn>
                              </p:par>
                              <p:par>
                                <p:cTn id="29" presetID="10" presetClass="entr" presetSubtype="0" fill="hold" nodeType="withEffect">
                                  <p:stCondLst>
                                    <p:cond delay="2400"/>
                                  </p:stCondLst>
                                  <p:childTnLst>
                                    <p:set>
                                      <p:cBhvr>
                                        <p:cTn id="30" dur="1" fill="hold">
                                          <p:stCondLst>
                                            <p:cond delay="0"/>
                                          </p:stCondLst>
                                        </p:cTn>
                                        <p:tgtEl>
                                          <p:spTgt spid="355"/>
                                        </p:tgtEl>
                                        <p:attrNameLst>
                                          <p:attrName>style.visibility</p:attrName>
                                        </p:attrNameLst>
                                      </p:cBhvr>
                                      <p:to>
                                        <p:strVal val="visible"/>
                                      </p:to>
                                    </p:set>
                                    <p:animEffect transition="in" filter="fade">
                                      <p:cBhvr>
                                        <p:cTn id="31" dur="500"/>
                                        <p:tgtEl>
                                          <p:spTgt spid="355"/>
                                        </p:tgtEl>
                                      </p:cBhvr>
                                    </p:animEffect>
                                  </p:childTnLst>
                                </p:cTn>
                              </p:par>
                              <p:par>
                                <p:cTn id="32" presetID="10" presetClass="entr" presetSubtype="0" fill="hold" nodeType="withEffect">
                                  <p:stCondLst>
                                    <p:cond delay="2400"/>
                                  </p:stCondLst>
                                  <p:childTnLst>
                                    <p:set>
                                      <p:cBhvr>
                                        <p:cTn id="33" dur="1" fill="hold">
                                          <p:stCondLst>
                                            <p:cond delay="0"/>
                                          </p:stCondLst>
                                        </p:cTn>
                                        <p:tgtEl>
                                          <p:spTgt spid="376"/>
                                        </p:tgtEl>
                                        <p:attrNameLst>
                                          <p:attrName>style.visibility</p:attrName>
                                        </p:attrNameLst>
                                      </p:cBhvr>
                                      <p:to>
                                        <p:strVal val="visible"/>
                                      </p:to>
                                    </p:set>
                                    <p:animEffect transition="in" filter="fade">
                                      <p:cBhvr>
                                        <p:cTn id="34" dur="500"/>
                                        <p:tgtEl>
                                          <p:spTgt spid="376"/>
                                        </p:tgtEl>
                                      </p:cBhvr>
                                    </p:animEffect>
                                  </p:childTnLst>
                                </p:cTn>
                              </p:par>
                              <p:par>
                                <p:cTn id="35" presetID="10" presetClass="entr" presetSubtype="0" fill="hold" nodeType="withEffect">
                                  <p:stCondLst>
                                    <p:cond delay="2400"/>
                                  </p:stCondLst>
                                  <p:childTnLst>
                                    <p:set>
                                      <p:cBhvr>
                                        <p:cTn id="36" dur="1" fill="hold">
                                          <p:stCondLst>
                                            <p:cond delay="0"/>
                                          </p:stCondLst>
                                        </p:cTn>
                                        <p:tgtEl>
                                          <p:spTgt spid="371"/>
                                        </p:tgtEl>
                                        <p:attrNameLst>
                                          <p:attrName>style.visibility</p:attrName>
                                        </p:attrNameLst>
                                      </p:cBhvr>
                                      <p:to>
                                        <p:strVal val="visible"/>
                                      </p:to>
                                    </p:set>
                                    <p:animEffect transition="in" filter="fade">
                                      <p:cBhvr>
                                        <p:cTn id="37" dur="400"/>
                                        <p:tgtEl>
                                          <p:spTgt spid="371"/>
                                        </p:tgtEl>
                                      </p:cBhvr>
                                    </p:animEffect>
                                  </p:childTnLst>
                                </p:cTn>
                              </p:par>
                              <p:par>
                                <p:cTn id="38" presetID="10" presetClass="entr" presetSubtype="0" fill="hold" nodeType="withEffect">
                                  <p:stCondLst>
                                    <p:cond delay="2700"/>
                                  </p:stCondLst>
                                  <p:childTnLst>
                                    <p:set>
                                      <p:cBhvr>
                                        <p:cTn id="39" dur="1" fill="hold">
                                          <p:stCondLst>
                                            <p:cond delay="0"/>
                                          </p:stCondLst>
                                        </p:cTn>
                                        <p:tgtEl>
                                          <p:spTgt spid="351"/>
                                        </p:tgtEl>
                                        <p:attrNameLst>
                                          <p:attrName>style.visibility</p:attrName>
                                        </p:attrNameLst>
                                      </p:cBhvr>
                                      <p:to>
                                        <p:strVal val="visible"/>
                                      </p:to>
                                    </p:set>
                                    <p:animEffect transition="in" filter="fade">
                                      <p:cBhvr>
                                        <p:cTn id="40" dur="500"/>
                                        <p:tgtEl>
                                          <p:spTgt spid="351"/>
                                        </p:tgtEl>
                                      </p:cBhvr>
                                    </p:animEffect>
                                  </p:childTnLst>
                                </p:cTn>
                              </p:par>
                              <p:par>
                                <p:cTn id="41" presetID="10" presetClass="entr" presetSubtype="0" fill="hold" nodeType="withEffect">
                                  <p:stCondLst>
                                    <p:cond delay="2900"/>
                                  </p:stCondLst>
                                  <p:childTnLst>
                                    <p:set>
                                      <p:cBhvr>
                                        <p:cTn id="42" dur="1" fill="hold">
                                          <p:stCondLst>
                                            <p:cond delay="0"/>
                                          </p:stCondLst>
                                        </p:cTn>
                                        <p:tgtEl>
                                          <p:spTgt spid="368"/>
                                        </p:tgtEl>
                                        <p:attrNameLst>
                                          <p:attrName>style.visibility</p:attrName>
                                        </p:attrNameLst>
                                      </p:cBhvr>
                                      <p:to>
                                        <p:strVal val="visible"/>
                                      </p:to>
                                    </p:set>
                                    <p:animEffect transition="in" filter="fade">
                                      <p:cBhvr>
                                        <p:cTn id="43" dur="500"/>
                                        <p:tgtEl>
                                          <p:spTgt spid="368"/>
                                        </p:tgtEl>
                                      </p:cBhvr>
                                    </p:animEffect>
                                  </p:childTnLst>
                                </p:cTn>
                              </p:par>
                              <p:par>
                                <p:cTn id="44" presetID="10" presetClass="entr" presetSubtype="0" fill="hold" nodeType="withEffect">
                                  <p:stCondLst>
                                    <p:cond delay="3400"/>
                                  </p:stCondLst>
                                  <p:childTnLst>
                                    <p:set>
                                      <p:cBhvr>
                                        <p:cTn id="45" dur="1" fill="hold">
                                          <p:stCondLst>
                                            <p:cond delay="0"/>
                                          </p:stCondLst>
                                        </p:cTn>
                                        <p:tgtEl>
                                          <p:spTgt spid="358"/>
                                        </p:tgtEl>
                                        <p:attrNameLst>
                                          <p:attrName>style.visibility</p:attrName>
                                        </p:attrNameLst>
                                      </p:cBhvr>
                                      <p:to>
                                        <p:strVal val="visible"/>
                                      </p:to>
                                    </p:set>
                                    <p:animEffect transition="in" filter="fade">
                                      <p:cBhvr>
                                        <p:cTn id="46" dur="500"/>
                                        <p:tgtEl>
                                          <p:spTgt spid="358"/>
                                        </p:tgtEl>
                                      </p:cBhvr>
                                    </p:animEffect>
                                  </p:childTnLst>
                                </p:cTn>
                              </p:par>
                              <p:par>
                                <p:cTn id="47" presetID="10" presetClass="entr" presetSubtype="0" fill="hold" nodeType="withEffect">
                                  <p:stCondLst>
                                    <p:cond delay="3400"/>
                                  </p:stCondLst>
                                  <p:childTnLst>
                                    <p:set>
                                      <p:cBhvr>
                                        <p:cTn id="48" dur="1" fill="hold">
                                          <p:stCondLst>
                                            <p:cond delay="0"/>
                                          </p:stCondLst>
                                        </p:cTn>
                                        <p:tgtEl>
                                          <p:spTgt spid="377"/>
                                        </p:tgtEl>
                                        <p:attrNameLst>
                                          <p:attrName>style.visibility</p:attrName>
                                        </p:attrNameLst>
                                      </p:cBhvr>
                                      <p:to>
                                        <p:strVal val="visible"/>
                                      </p:to>
                                    </p:set>
                                    <p:animEffect transition="in" filter="fade">
                                      <p:cBhvr>
                                        <p:cTn id="49" dur="500"/>
                                        <p:tgtEl>
                                          <p:spTgt spid="377"/>
                                        </p:tgtEl>
                                      </p:cBhvr>
                                    </p:animEffect>
                                  </p:childTnLst>
                                </p:cTn>
                              </p:par>
                              <p:par>
                                <p:cTn id="50" presetID="10" presetClass="entr" presetSubtype="0" fill="hold" nodeType="withEffect">
                                  <p:stCondLst>
                                    <p:cond delay="3400"/>
                                  </p:stCondLst>
                                  <p:childTnLst>
                                    <p:set>
                                      <p:cBhvr>
                                        <p:cTn id="51" dur="1" fill="hold">
                                          <p:stCondLst>
                                            <p:cond delay="0"/>
                                          </p:stCondLst>
                                        </p:cTn>
                                        <p:tgtEl>
                                          <p:spTgt spid="373"/>
                                        </p:tgtEl>
                                        <p:attrNameLst>
                                          <p:attrName>style.visibility</p:attrName>
                                        </p:attrNameLst>
                                      </p:cBhvr>
                                      <p:to>
                                        <p:strVal val="visible"/>
                                      </p:to>
                                    </p:set>
                                    <p:animEffect transition="in" filter="fade">
                                      <p:cBhvr>
                                        <p:cTn id="52" dur="400"/>
                                        <p:tgtEl>
                                          <p:spTgt spid="373"/>
                                        </p:tgtEl>
                                      </p:cBhvr>
                                    </p:animEffect>
                                  </p:childTnLst>
                                </p:cTn>
                              </p:par>
                              <p:par>
                                <p:cTn id="53" presetID="10" presetClass="entr" presetSubtype="0" fill="hold" nodeType="withEffect">
                                  <p:stCondLst>
                                    <p:cond delay="3700"/>
                                  </p:stCondLst>
                                  <p:childTnLst>
                                    <p:set>
                                      <p:cBhvr>
                                        <p:cTn id="54" dur="1" fill="hold">
                                          <p:stCondLst>
                                            <p:cond delay="0"/>
                                          </p:stCondLst>
                                        </p:cTn>
                                        <p:tgtEl>
                                          <p:spTgt spid="352"/>
                                        </p:tgtEl>
                                        <p:attrNameLst>
                                          <p:attrName>style.visibility</p:attrName>
                                        </p:attrNameLst>
                                      </p:cBhvr>
                                      <p:to>
                                        <p:strVal val="visible"/>
                                      </p:to>
                                    </p:set>
                                    <p:animEffect transition="in" filter="fade">
                                      <p:cBhvr>
                                        <p:cTn id="55" dur="500"/>
                                        <p:tgtEl>
                                          <p:spTgt spid="352"/>
                                        </p:tgtEl>
                                      </p:cBhvr>
                                    </p:animEffect>
                                  </p:childTnLst>
                                </p:cTn>
                              </p:par>
                              <p:par>
                                <p:cTn id="56" presetID="10" presetClass="entr" presetSubtype="0" fill="hold" nodeType="withEffect">
                                  <p:stCondLst>
                                    <p:cond delay="4000"/>
                                  </p:stCondLst>
                                  <p:childTnLst>
                                    <p:set>
                                      <p:cBhvr>
                                        <p:cTn id="57" dur="1" fill="hold">
                                          <p:stCondLst>
                                            <p:cond delay="0"/>
                                          </p:stCondLst>
                                        </p:cTn>
                                        <p:tgtEl>
                                          <p:spTgt spid="362"/>
                                        </p:tgtEl>
                                        <p:attrNameLst>
                                          <p:attrName>style.visibility</p:attrName>
                                        </p:attrNameLst>
                                      </p:cBhvr>
                                      <p:to>
                                        <p:strVal val="visible"/>
                                      </p:to>
                                    </p:set>
                                    <p:animEffect transition="in" filter="fade">
                                      <p:cBhvr>
                                        <p:cTn id="58" dur="500"/>
                                        <p:tgtEl>
                                          <p:spTgt spid="362"/>
                                        </p:tgtEl>
                                      </p:cBhvr>
                                    </p:animEffect>
                                  </p:childTnLst>
                                </p:cTn>
                              </p:par>
                              <p:par>
                                <p:cTn id="59" presetID="10" presetClass="entr" presetSubtype="0" fill="hold" nodeType="withEffect">
                                  <p:stCondLst>
                                    <p:cond delay="4500"/>
                                  </p:stCondLst>
                                  <p:childTnLst>
                                    <p:set>
                                      <p:cBhvr>
                                        <p:cTn id="60" dur="1" fill="hold">
                                          <p:stCondLst>
                                            <p:cond delay="0"/>
                                          </p:stCondLst>
                                        </p:cTn>
                                        <p:tgtEl>
                                          <p:spTgt spid="356"/>
                                        </p:tgtEl>
                                        <p:attrNameLst>
                                          <p:attrName>style.visibility</p:attrName>
                                        </p:attrNameLst>
                                      </p:cBhvr>
                                      <p:to>
                                        <p:strVal val="visible"/>
                                      </p:to>
                                    </p:set>
                                    <p:animEffect transition="in" filter="fade">
                                      <p:cBhvr>
                                        <p:cTn id="61" dur="500"/>
                                        <p:tgtEl>
                                          <p:spTgt spid="356"/>
                                        </p:tgtEl>
                                      </p:cBhvr>
                                    </p:animEffect>
                                  </p:childTnLst>
                                </p:cTn>
                              </p:par>
                              <p:par>
                                <p:cTn id="62" presetID="10" presetClass="entr" presetSubtype="0" fill="hold" nodeType="withEffect">
                                  <p:stCondLst>
                                    <p:cond delay="4500"/>
                                  </p:stCondLst>
                                  <p:childTnLst>
                                    <p:set>
                                      <p:cBhvr>
                                        <p:cTn id="63" dur="1" fill="hold">
                                          <p:stCondLst>
                                            <p:cond delay="0"/>
                                          </p:stCondLst>
                                        </p:cTn>
                                        <p:tgtEl>
                                          <p:spTgt spid="378"/>
                                        </p:tgtEl>
                                        <p:attrNameLst>
                                          <p:attrName>style.visibility</p:attrName>
                                        </p:attrNameLst>
                                      </p:cBhvr>
                                      <p:to>
                                        <p:strVal val="visible"/>
                                      </p:to>
                                    </p:set>
                                    <p:animEffect transition="in" filter="fade">
                                      <p:cBhvr>
                                        <p:cTn id="64"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Investigate	Prior to Accepting Claim</a:t>
            </a:r>
            <a:endParaRPr lang="en-US" dirty="0"/>
          </a:p>
        </p:txBody>
      </p:sp>
      <p:sp>
        <p:nvSpPr>
          <p:cNvPr id="3" name="Text Placeholder 2"/>
          <p:cNvSpPr>
            <a:spLocks noGrp="1"/>
          </p:cNvSpPr>
          <p:nvPr>
            <p:ph type="body" idx="1"/>
          </p:nvPr>
        </p:nvSpPr>
        <p:spPr/>
        <p:txBody>
          <a:bodyPr/>
          <a:lstStyle/>
          <a:p>
            <a:r>
              <a:rPr lang="en-US" dirty="0" smtClean="0"/>
              <a:t>Very suspicious circumstances so consider a denial (Form 61);</a:t>
            </a:r>
          </a:p>
          <a:p>
            <a:r>
              <a:rPr lang="en-US" dirty="0" smtClean="0"/>
              <a:t>Plaintiff can accept denial or challenge it by filing a Form 33, Request for Hearing;</a:t>
            </a:r>
          </a:p>
          <a:p>
            <a:r>
              <a:rPr lang="en-US" dirty="0" smtClean="0"/>
              <a:t>The Industrial Commission will refer the case to mediation if Plaintiff is represented; </a:t>
            </a:r>
          </a:p>
          <a:p>
            <a:r>
              <a:rPr lang="en-US" dirty="0" smtClean="0"/>
              <a:t>Weigh risks and exposure, and decide to settle or litigate.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30</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30281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Shape 890"/>
          <p:cNvSpPr txBox="1">
            <a:spLocks noGrp="1"/>
          </p:cNvSpPr>
          <p:nvPr>
            <p:ph type="title"/>
          </p:nvPr>
        </p:nvSpPr>
        <p:spPr>
          <a:xfrm>
            <a:off x="628650" y="365126"/>
            <a:ext cx="7886700" cy="1325562"/>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CASE STUDY </a:t>
            </a:r>
            <a:r>
              <a:rPr lang="en-US" sz="4400" b="0" i="0" u="none" strike="noStrike" cap="none" dirty="0" smtClean="0">
                <a:solidFill>
                  <a:schemeClr val="dk1"/>
                </a:solidFill>
                <a:latin typeface="Calibri"/>
                <a:ea typeface="Calibri"/>
                <a:cs typeface="Calibri"/>
                <a:sym typeface="Calibri"/>
              </a:rPr>
              <a:t>#2</a:t>
            </a:r>
            <a:endParaRPr lang="en-US" sz="4400" b="0" i="0" u="none" strike="noStrike" cap="none" dirty="0">
              <a:solidFill>
                <a:schemeClr val="dk1"/>
              </a:solidFill>
              <a:latin typeface="Calibri"/>
              <a:ea typeface="Calibri"/>
              <a:cs typeface="Calibri"/>
              <a:sym typeface="Calibri"/>
            </a:endParaRPr>
          </a:p>
        </p:txBody>
      </p:sp>
      <p:sp>
        <p:nvSpPr>
          <p:cNvPr id="891" name="Shape 891"/>
          <p:cNvSpPr txBox="1">
            <a:spLocks noGrp="1"/>
          </p:cNvSpPr>
          <p:nvPr>
            <p:ph type="body" idx="1"/>
          </p:nvPr>
        </p:nvSpPr>
        <p:spPr>
          <a:xfrm>
            <a:off x="628650" y="1825625"/>
            <a:ext cx="78867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Lucy the art teacher falls and injures both knees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Provider agrees to modified duty, signs off on modified job description – 3 locations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Three years later Lucy has ongoing pain</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Provider says for her to work at only one location</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Funding for her position requires work at 3 locations</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What do you do?</a:t>
            </a:r>
          </a:p>
        </p:txBody>
      </p:sp>
      <p:pic>
        <p:nvPicPr>
          <p:cNvPr id="892" name="Shape 892"/>
          <p:cNvPicPr preferRelativeResize="0"/>
          <p:nvPr/>
        </p:nvPicPr>
        <p:blipFill rotWithShape="1">
          <a:blip r:embed="rId3">
            <a:alphaModFix/>
          </a:blip>
          <a:srcRect/>
          <a:stretch/>
        </p:blipFill>
        <p:spPr>
          <a:xfrm>
            <a:off x="6048375" y="4735864"/>
            <a:ext cx="2959605" cy="1980353"/>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31</a:t>
            </a:fld>
            <a:endParaRPr lang="en-US" sz="1200">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897" name="Shape 897"/>
          <p:cNvPicPr preferRelativeResize="0"/>
          <p:nvPr/>
        </p:nvPicPr>
        <p:blipFill rotWithShape="1">
          <a:blip r:embed="rId3">
            <a:alphaModFix/>
          </a:blip>
          <a:srcRect/>
          <a:stretch/>
        </p:blipFill>
        <p:spPr>
          <a:xfrm>
            <a:off x="347471" y="138022"/>
            <a:ext cx="8392447" cy="6599206"/>
          </a:xfrm>
          <a:prstGeom prst="rect">
            <a:avLst/>
          </a:prstGeom>
          <a:noFill/>
          <a:ln>
            <a:noFill/>
          </a:ln>
        </p:spPr>
      </p:pic>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32</a:t>
            </a:fld>
            <a:endParaRPr lang="en-US" sz="1200">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Shape 902"/>
          <p:cNvSpPr txBox="1">
            <a:spLocks noGrp="1"/>
          </p:cNvSpPr>
          <p:nvPr>
            <p:ph type="title"/>
          </p:nvPr>
        </p:nvSpPr>
        <p:spPr>
          <a:xfrm>
            <a:off x="628650" y="365126"/>
            <a:ext cx="7886700" cy="1325562"/>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CASE STUDY </a:t>
            </a:r>
            <a:r>
              <a:rPr lang="en-US" sz="4400" b="0" i="0" u="none" strike="noStrike" cap="none" dirty="0" smtClean="0">
                <a:solidFill>
                  <a:schemeClr val="dk1"/>
                </a:solidFill>
                <a:latin typeface="Calibri"/>
                <a:ea typeface="Calibri"/>
                <a:cs typeface="Calibri"/>
                <a:sym typeface="Calibri"/>
              </a:rPr>
              <a:t>#3</a:t>
            </a:r>
            <a:endParaRPr lang="en-US" sz="4400" b="0" i="0" u="none" strike="noStrike" cap="none" dirty="0">
              <a:solidFill>
                <a:schemeClr val="dk1"/>
              </a:solidFill>
              <a:latin typeface="Calibri"/>
              <a:ea typeface="Calibri"/>
              <a:cs typeface="Calibri"/>
              <a:sym typeface="Calibri"/>
            </a:endParaRPr>
          </a:p>
        </p:txBody>
      </p:sp>
      <p:sp>
        <p:nvSpPr>
          <p:cNvPr id="903" name="Shape 903"/>
          <p:cNvSpPr txBox="1">
            <a:spLocks noGrp="1"/>
          </p:cNvSpPr>
          <p:nvPr>
            <p:ph type="body" idx="1"/>
          </p:nvPr>
        </p:nvSpPr>
        <p:spPr>
          <a:xfrm>
            <a:off x="628650" y="1825625"/>
            <a:ext cx="78867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Ava, an EC teacher, has her arm jerked, causing neck injury, and requires surgery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Ava is released to work with very limited, sedentary restrictions</a:t>
            </a:r>
          </a:p>
          <a:p>
            <a:pPr marL="228600" marR="0" lvl="0" indent="-228600" algn="l" rtl="0">
              <a:lnSpc>
                <a:spcPct val="90000"/>
              </a:lnSpc>
              <a:spcBef>
                <a:spcPts val="100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How do you return Ava back to work?</a:t>
            </a:r>
          </a:p>
        </p:txBody>
      </p:sp>
      <p:pic>
        <p:nvPicPr>
          <p:cNvPr id="904" name="Shape 904"/>
          <p:cNvPicPr preferRelativeResize="0"/>
          <p:nvPr/>
        </p:nvPicPr>
        <p:blipFill rotWithShape="1">
          <a:blip r:embed="rId3">
            <a:alphaModFix/>
          </a:blip>
          <a:srcRect/>
          <a:stretch/>
        </p:blipFill>
        <p:spPr>
          <a:xfrm>
            <a:off x="6342782" y="4076700"/>
            <a:ext cx="2700339" cy="2700339"/>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33</a:t>
            </a:fld>
            <a:endParaRPr lang="en-US" sz="1200">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97" y="106334"/>
            <a:ext cx="7886700" cy="1239387"/>
          </a:xfrm>
        </p:spPr>
        <p:txBody>
          <a:bodyPr/>
          <a:lstStyle/>
          <a:p>
            <a:pPr algn="ctr"/>
            <a:r>
              <a:rPr lang="en-US" sz="4000" dirty="0" smtClean="0"/>
              <a:t>The “cost” of returning Ava to work, vs. the “cost” of ongoing TTD</a:t>
            </a:r>
            <a:endParaRPr lang="en-US" sz="4000" dirty="0"/>
          </a:p>
        </p:txBody>
      </p:sp>
      <p:sp>
        <p:nvSpPr>
          <p:cNvPr id="3" name="Text Placeholder 2"/>
          <p:cNvSpPr>
            <a:spLocks noGrp="1"/>
          </p:cNvSpPr>
          <p:nvPr>
            <p:ph type="body" idx="1"/>
          </p:nvPr>
        </p:nvSpPr>
        <p:spPr>
          <a:xfrm>
            <a:off x="628650" y="1509624"/>
            <a:ext cx="7886700" cy="4925682"/>
          </a:xfrm>
        </p:spPr>
        <p:txBody>
          <a:bodyPr/>
          <a:lstStyle/>
          <a:p>
            <a:r>
              <a:rPr lang="en-US" sz="1800" b="1" dirty="0" smtClean="0"/>
              <a:t>Scenario 1:  Remains out of work</a:t>
            </a:r>
          </a:p>
          <a:p>
            <a:pPr lvl="1"/>
            <a:r>
              <a:rPr lang="en-US" sz="1800" dirty="0" smtClean="0"/>
              <a:t> </a:t>
            </a:r>
            <a:r>
              <a:rPr lang="en-US" sz="1600" dirty="0" smtClean="0"/>
              <a:t>TTD is ongoing until Plaintiff returns to suitable employment (which may be difficult given her restrictions);</a:t>
            </a:r>
          </a:p>
          <a:p>
            <a:pPr lvl="1"/>
            <a:r>
              <a:rPr lang="en-US" sz="1600" dirty="0" smtClean="0"/>
              <a:t>Compensation rate = $366.69, which puts her yearly payout at $19,067.88.</a:t>
            </a:r>
          </a:p>
          <a:p>
            <a:pPr lvl="1"/>
            <a:r>
              <a:rPr lang="en-US" sz="1600" dirty="0" smtClean="0"/>
              <a:t>Indemnity paid over 500 weeks totals $183,345 (discounted at 6%:  $139,255.71).</a:t>
            </a:r>
          </a:p>
          <a:p>
            <a:r>
              <a:rPr lang="en-US" sz="1800" b="1" dirty="0" smtClean="0"/>
              <a:t>Scenario 2:  Returns to work</a:t>
            </a:r>
          </a:p>
          <a:p>
            <a:pPr lvl="1"/>
            <a:r>
              <a:rPr lang="en-US" sz="1600" dirty="0" smtClean="0"/>
              <a:t>Return to work in a light duty capacity - TTD is stopped;</a:t>
            </a:r>
          </a:p>
          <a:p>
            <a:pPr lvl="1"/>
            <a:r>
              <a:rPr lang="en-US" sz="1600" dirty="0" smtClean="0"/>
              <a:t>She either successfully returns to work;</a:t>
            </a:r>
          </a:p>
          <a:p>
            <a:pPr lvl="2"/>
            <a:r>
              <a:rPr lang="en-US" sz="1600" b="1" dirty="0" smtClean="0"/>
              <a:t>Value</a:t>
            </a:r>
            <a:r>
              <a:rPr lang="en-US" sz="1600" dirty="0" smtClean="0"/>
              <a:t>:  No TTD; may have to pay Temporary Partial Disability (TPD), but only if wages are reduced as a result of the work injury.   </a:t>
            </a:r>
          </a:p>
          <a:p>
            <a:pPr lvl="1"/>
            <a:r>
              <a:rPr lang="en-US" sz="1600" dirty="0" smtClean="0"/>
              <a:t>Or makes a decision to resign at some point.</a:t>
            </a:r>
          </a:p>
          <a:p>
            <a:pPr lvl="2"/>
            <a:r>
              <a:rPr lang="en-US" sz="1600" dirty="0" smtClean="0"/>
              <a:t>If there is a resignation, consider global resolution of her workers’ compensation claim;</a:t>
            </a:r>
          </a:p>
          <a:p>
            <a:pPr lvl="2"/>
            <a:r>
              <a:rPr lang="en-US" sz="1600" dirty="0" smtClean="0"/>
              <a:t>Assuming she was working in a suitable job and voluntary resigns, there will be little to no consideration of TTD in the settlement (instead it will be medical + any rating (a 20% rating of the neck is worth 60 weeks or $22,001.40).</a:t>
            </a:r>
          </a:p>
          <a:p>
            <a:pPr lvl="2"/>
            <a:endParaRPr lang="en-US" sz="1400" dirty="0" smtClean="0"/>
          </a:p>
          <a:p>
            <a:pPr lvl="2">
              <a:buNone/>
            </a:pPr>
            <a:r>
              <a:rPr lang="en-US" sz="1400" dirty="0" smtClean="0"/>
              <a:t> </a:t>
            </a:r>
          </a:p>
          <a:p>
            <a:pPr lvl="1"/>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34</a:t>
            </a:fld>
            <a:endParaRPr lang="en-US" sz="1200">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2598"/>
            <a:ext cx="7886700" cy="1325562"/>
          </a:xfrm>
        </p:spPr>
        <p:txBody>
          <a:bodyPr/>
          <a:lstStyle/>
          <a:p>
            <a:pPr algn="ctr"/>
            <a:r>
              <a:rPr lang="en-US" sz="4000" dirty="0" smtClean="0"/>
              <a:t>The “cost” of returning Ava to work, vs. the “cost” of ongoing TTD</a:t>
            </a:r>
            <a:endParaRPr lang="en-US" sz="4000" dirty="0"/>
          </a:p>
        </p:txBody>
      </p:sp>
      <p:sp>
        <p:nvSpPr>
          <p:cNvPr id="3" name="Text Placeholder 2"/>
          <p:cNvSpPr>
            <a:spLocks noGrp="1"/>
          </p:cNvSpPr>
          <p:nvPr>
            <p:ph type="body" idx="1"/>
          </p:nvPr>
        </p:nvSpPr>
        <p:spPr>
          <a:xfrm>
            <a:off x="628650" y="1535502"/>
            <a:ext cx="7886700" cy="4641461"/>
          </a:xfrm>
        </p:spPr>
        <p:txBody>
          <a:bodyPr/>
          <a:lstStyle/>
          <a:p>
            <a:r>
              <a:rPr lang="en-US" dirty="0" smtClean="0"/>
              <a:t>In other words:</a:t>
            </a:r>
          </a:p>
          <a:p>
            <a:pPr>
              <a:buNone/>
            </a:pPr>
            <a:endParaRPr lang="en-US" dirty="0" smtClean="0"/>
          </a:p>
          <a:p>
            <a:pPr lvl="1"/>
            <a:r>
              <a:rPr lang="en-US" dirty="0" smtClean="0"/>
              <a:t>$22,001.40 + medicals</a:t>
            </a:r>
          </a:p>
          <a:p>
            <a:pPr lvl="1">
              <a:buNone/>
            </a:pPr>
            <a:endParaRPr lang="en-US" dirty="0" smtClean="0"/>
          </a:p>
          <a:p>
            <a:pPr lvl="1">
              <a:buNone/>
            </a:pPr>
            <a:r>
              <a:rPr lang="en-US" dirty="0" smtClean="0"/>
              <a:t>VERSUS</a:t>
            </a:r>
          </a:p>
          <a:p>
            <a:pPr lvl="1">
              <a:buNone/>
            </a:pPr>
            <a:endParaRPr lang="en-US" dirty="0" smtClean="0"/>
          </a:p>
          <a:p>
            <a:pPr lvl="1"/>
            <a:r>
              <a:rPr lang="en-US" dirty="0" smtClean="0"/>
              <a:t>$183,345 + medicals </a:t>
            </a:r>
          </a:p>
          <a:p>
            <a:pPr lvl="1">
              <a:buNone/>
            </a:pPr>
            <a:endParaRPr lang="en-US" dirty="0" smtClean="0"/>
          </a:p>
          <a:p>
            <a:pPr lvl="1"/>
            <a:r>
              <a:rPr lang="en-US" dirty="0" smtClean="0"/>
              <a:t>Potentially a savings of $161,343.60 on the workers’ compensation claim due to return to work.</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35</a:t>
            </a:fld>
            <a:endParaRPr lang="en-US" sz="1200">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Shape 916"/>
          <p:cNvSpPr txBox="1">
            <a:spLocks noGrp="1"/>
          </p:cNvSpPr>
          <p:nvPr>
            <p:ph type="title"/>
          </p:nvPr>
        </p:nvSpPr>
        <p:spPr>
          <a:xfrm>
            <a:off x="628650" y="149465"/>
            <a:ext cx="7886700" cy="1325562"/>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CASE STUDY </a:t>
            </a:r>
            <a:r>
              <a:rPr lang="en-US" sz="4400" b="0" i="0" u="none" strike="noStrike" cap="none" dirty="0" smtClean="0">
                <a:solidFill>
                  <a:schemeClr val="dk1"/>
                </a:solidFill>
                <a:latin typeface="Calibri"/>
                <a:ea typeface="Calibri"/>
                <a:cs typeface="Calibri"/>
                <a:sym typeface="Calibri"/>
              </a:rPr>
              <a:t>#4</a:t>
            </a:r>
            <a:endParaRPr lang="en-US" sz="4400" b="0" i="0" u="none" strike="noStrike" cap="none" dirty="0">
              <a:solidFill>
                <a:schemeClr val="dk1"/>
              </a:solidFill>
              <a:latin typeface="Calibri"/>
              <a:ea typeface="Calibri"/>
              <a:cs typeface="Calibri"/>
              <a:sym typeface="Calibri"/>
            </a:endParaRPr>
          </a:p>
        </p:txBody>
      </p:sp>
      <p:sp>
        <p:nvSpPr>
          <p:cNvPr id="917" name="Shape 917"/>
          <p:cNvSpPr txBox="1">
            <a:spLocks noGrp="1"/>
          </p:cNvSpPr>
          <p:nvPr>
            <p:ph type="body" idx="1"/>
          </p:nvPr>
        </p:nvSpPr>
        <p:spPr>
          <a:xfrm>
            <a:off x="628650" y="1825625"/>
            <a:ext cx="78867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Linda is a cafeteria assistant and suffers a shoulder injury, requiring surgery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Employee written out of work beyond the last day of school</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Employee receives TTD through summer</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Frozen shoulder develops and her work restrictions are no lifting over 1 pound</a:t>
            </a:r>
          </a:p>
          <a:p>
            <a:pPr marL="228600" marR="0" lvl="0" indent="-228600" algn="l" rtl="0">
              <a:lnSpc>
                <a:spcPct val="90000"/>
              </a:lnSpc>
              <a:spcBef>
                <a:spcPts val="100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What do you do?</a:t>
            </a:r>
          </a:p>
        </p:txBody>
      </p:sp>
      <p:pic>
        <p:nvPicPr>
          <p:cNvPr id="918" name="Shape 918"/>
          <p:cNvPicPr preferRelativeResize="0"/>
          <p:nvPr/>
        </p:nvPicPr>
        <p:blipFill rotWithShape="1">
          <a:blip r:embed="rId3">
            <a:alphaModFix/>
          </a:blip>
          <a:srcRect/>
          <a:stretch/>
        </p:blipFill>
        <p:spPr>
          <a:xfrm>
            <a:off x="6210298" y="4597510"/>
            <a:ext cx="2808843" cy="2123746"/>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36</a:t>
            </a:fld>
            <a:endParaRPr lang="en-US" sz="1200">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Costs savings considering a $233.35 CR?</a:t>
            </a:r>
            <a:endParaRPr lang="en-US" dirty="0"/>
          </a:p>
        </p:txBody>
      </p:sp>
      <p:sp>
        <p:nvSpPr>
          <p:cNvPr id="3" name="Text Placeholder 2"/>
          <p:cNvSpPr>
            <a:spLocks noGrp="1"/>
          </p:cNvSpPr>
          <p:nvPr>
            <p:ph type="body" idx="1"/>
          </p:nvPr>
        </p:nvSpPr>
        <p:spPr/>
        <p:txBody>
          <a:bodyPr/>
          <a:lstStyle/>
          <a:p>
            <a:r>
              <a:rPr lang="en-US" dirty="0" smtClean="0"/>
              <a:t>10% rating to arm ($5,600.40) plus medicals</a:t>
            </a:r>
          </a:p>
          <a:p>
            <a:endParaRPr lang="en-US" dirty="0" smtClean="0"/>
          </a:p>
          <a:p>
            <a:pPr>
              <a:buNone/>
            </a:pPr>
            <a:r>
              <a:rPr lang="en-US" dirty="0" smtClean="0"/>
              <a:t>VERSUS</a:t>
            </a:r>
          </a:p>
          <a:p>
            <a:pPr>
              <a:buNone/>
            </a:pPr>
            <a:endParaRPr lang="en-US" dirty="0" smtClean="0"/>
          </a:p>
          <a:p>
            <a:r>
              <a:rPr lang="en-US" dirty="0" smtClean="0"/>
              <a:t>Ongoing TTD for 500 weeks ($116,675) plus medicals</a:t>
            </a:r>
          </a:p>
          <a:p>
            <a:pPr>
              <a:buNone/>
            </a:pPr>
            <a:endParaRPr lang="en-US" dirty="0" smtClean="0"/>
          </a:p>
          <a:p>
            <a:r>
              <a:rPr lang="en-US" dirty="0" smtClean="0"/>
              <a:t>Savings = $111,074.60</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37</a:t>
            </a:fld>
            <a:endParaRPr lang="en-US" sz="120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Shape 923"/>
          <p:cNvSpPr txBox="1">
            <a:spLocks noGrp="1"/>
          </p:cNvSpPr>
          <p:nvPr>
            <p:ph type="title"/>
          </p:nvPr>
        </p:nvSpPr>
        <p:spPr>
          <a:xfrm>
            <a:off x="620024" y="158092"/>
            <a:ext cx="7886700" cy="1325562"/>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Case Study </a:t>
            </a:r>
            <a:r>
              <a:rPr lang="en-US" sz="4400" b="0" i="0" u="none" strike="noStrike" cap="none" dirty="0" smtClean="0">
                <a:solidFill>
                  <a:schemeClr val="dk1"/>
                </a:solidFill>
                <a:latin typeface="Calibri"/>
                <a:ea typeface="Calibri"/>
                <a:cs typeface="Calibri"/>
                <a:sym typeface="Calibri"/>
              </a:rPr>
              <a:t>#5 </a:t>
            </a:r>
            <a:r>
              <a:rPr lang="en-US" sz="4400" b="0" i="0" u="none" strike="noStrike" cap="none" dirty="0">
                <a:solidFill>
                  <a:schemeClr val="dk1"/>
                </a:solidFill>
                <a:latin typeface="Calibri"/>
                <a:ea typeface="Calibri"/>
                <a:cs typeface="Calibri"/>
                <a:sym typeface="Calibri"/>
              </a:rPr>
              <a:t>– Grand Finale</a:t>
            </a:r>
          </a:p>
        </p:txBody>
      </p:sp>
      <p:sp>
        <p:nvSpPr>
          <p:cNvPr id="924" name="Shape 924"/>
          <p:cNvSpPr txBox="1">
            <a:spLocks noGrp="1"/>
          </p:cNvSpPr>
          <p:nvPr>
            <p:ph type="body" idx="1"/>
          </p:nvPr>
        </p:nvSpPr>
        <p:spPr>
          <a:xfrm>
            <a:off x="628650" y="1427148"/>
            <a:ext cx="7886700" cy="4749814"/>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John had a work-related disc replacement;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Out of work, and reaches MMI with permanent restrictions;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County doesn’t accommodate so he stays out of work, collecting TTD;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Co-workers learn of him engaging in activities not consistent with disability;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New risk manager/attorney = new philosophy</a:t>
            </a:r>
          </a:p>
          <a:p>
            <a:pPr marL="228600" marR="0" lvl="0" indent="-228600" algn="l" rtl="0">
              <a:lnSpc>
                <a:spcPct val="90000"/>
              </a:lnSpc>
              <a:spcBef>
                <a:spcPts val="100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Case goes away!</a:t>
            </a:r>
          </a:p>
        </p:txBody>
      </p:sp>
      <p:pic>
        <p:nvPicPr>
          <p:cNvPr id="925" name="Shape 925"/>
          <p:cNvPicPr preferRelativeResize="0"/>
          <p:nvPr/>
        </p:nvPicPr>
        <p:blipFill rotWithShape="1">
          <a:blip r:embed="rId3">
            <a:alphaModFix/>
          </a:blip>
          <a:srcRect t="13815"/>
          <a:stretch/>
        </p:blipFill>
        <p:spPr>
          <a:xfrm>
            <a:off x="5562600" y="5114925"/>
            <a:ext cx="3468138" cy="1901760"/>
          </a:xfrm>
          <a:prstGeom prst="rect">
            <a:avLst/>
          </a:prstGeom>
          <a:noFill/>
          <a:ln>
            <a:noFill/>
          </a:ln>
        </p:spPr>
      </p:pic>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38</a:t>
            </a:fld>
            <a:endParaRPr lang="en-US" sz="1200">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have happened, and what did happen (CR $233.35)?</a:t>
            </a:r>
            <a:endParaRPr lang="en-US" dirty="0"/>
          </a:p>
        </p:txBody>
      </p:sp>
      <p:sp>
        <p:nvSpPr>
          <p:cNvPr id="3" name="Text Placeholder 2"/>
          <p:cNvSpPr>
            <a:spLocks noGrp="1"/>
          </p:cNvSpPr>
          <p:nvPr>
            <p:ph type="body" idx="1"/>
          </p:nvPr>
        </p:nvSpPr>
        <p:spPr>
          <a:xfrm>
            <a:off x="628650" y="1825625"/>
            <a:ext cx="7886700" cy="4530726"/>
          </a:xfrm>
        </p:spPr>
        <p:txBody>
          <a:bodyPr/>
          <a:lstStyle/>
          <a:p>
            <a:r>
              <a:rPr lang="en-US" dirty="0" smtClean="0"/>
              <a:t>He was receiving annual compensation at a rate of $12,134.20.  He was approximately 25 years old so had a lifetime expectancy of 52 years.  No cap on benefits during that time period. </a:t>
            </a:r>
          </a:p>
          <a:p>
            <a:pPr>
              <a:buNone/>
            </a:pPr>
            <a:endParaRPr lang="en-US" dirty="0" smtClean="0"/>
          </a:p>
          <a:p>
            <a:pPr lvl="1"/>
            <a:r>
              <a:rPr lang="en-US" dirty="0" smtClean="0"/>
              <a:t>Had he continued to stay out of work, there was a possibility of paying over $630,968 in TTD benefits assuming he lived out his life expectancy.</a:t>
            </a:r>
          </a:p>
          <a:p>
            <a:pPr lvl="1">
              <a:buNone/>
            </a:pPr>
            <a:endParaRPr lang="en-US" dirty="0" smtClean="0"/>
          </a:p>
          <a:p>
            <a:r>
              <a:rPr lang="en-US" dirty="0" smtClean="0"/>
              <a:t>Instead, he was offered a job, refused, and resolved his case for $50,000.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39</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0679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628650" y="595041"/>
            <a:ext cx="3507920" cy="311624"/>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2400" b="1" i="0" u="none" strike="noStrike" cap="none">
                <a:solidFill>
                  <a:schemeClr val="dk1"/>
                </a:solidFill>
                <a:latin typeface="Calibri"/>
                <a:ea typeface="Calibri"/>
                <a:cs typeface="Calibri"/>
                <a:sym typeface="Calibri"/>
              </a:rPr>
              <a:t>Date of Injury Strategy</a:t>
            </a:r>
          </a:p>
        </p:txBody>
      </p:sp>
      <p:sp>
        <p:nvSpPr>
          <p:cNvPr id="386" name="Shape 386"/>
          <p:cNvSpPr/>
          <p:nvPr/>
        </p:nvSpPr>
        <p:spPr>
          <a:xfrm>
            <a:off x="427697" y="499074"/>
            <a:ext cx="4081241" cy="491443"/>
          </a:xfrm>
          <a:prstGeom prst="rightArrowCallout">
            <a:avLst>
              <a:gd name="adj1" fmla="val 34624"/>
              <a:gd name="adj2" fmla="val 38471"/>
              <a:gd name="adj3" fmla="val 45865"/>
              <a:gd name="adj4" fmla="val 93548"/>
            </a:avLst>
          </a:prstGeom>
          <a:noFill/>
          <a:ln w="127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350">
              <a:solidFill>
                <a:schemeClr val="lt1"/>
              </a:solidFill>
              <a:latin typeface="Calibri"/>
              <a:ea typeface="Calibri"/>
              <a:cs typeface="Calibri"/>
              <a:sym typeface="Calibri"/>
            </a:endParaRPr>
          </a:p>
        </p:txBody>
      </p:sp>
      <p:cxnSp>
        <p:nvCxnSpPr>
          <p:cNvPr id="387" name="Shape 387"/>
          <p:cNvCxnSpPr/>
          <p:nvPr/>
        </p:nvCxnSpPr>
        <p:spPr>
          <a:xfrm>
            <a:off x="238666" y="1662278"/>
            <a:ext cx="3582219" cy="0"/>
          </a:xfrm>
          <a:prstGeom prst="straightConnector1">
            <a:avLst/>
          </a:prstGeom>
          <a:noFill/>
          <a:ln w="9525" cap="flat" cmpd="sng">
            <a:solidFill>
              <a:schemeClr val="accent1"/>
            </a:solidFill>
            <a:prstDash val="solid"/>
            <a:miter lim="800000"/>
            <a:headEnd type="none" w="med" len="med"/>
            <a:tailEnd type="none" w="med" len="med"/>
          </a:ln>
        </p:spPr>
      </p:cxnSp>
      <p:cxnSp>
        <p:nvCxnSpPr>
          <p:cNvPr id="388" name="Shape 388"/>
          <p:cNvCxnSpPr/>
          <p:nvPr/>
        </p:nvCxnSpPr>
        <p:spPr>
          <a:xfrm rot="10800000">
            <a:off x="3821975" y="1659510"/>
            <a:ext cx="517524" cy="818331"/>
          </a:xfrm>
          <a:prstGeom prst="straightConnector1">
            <a:avLst/>
          </a:prstGeom>
          <a:noFill/>
          <a:ln w="9525" cap="flat" cmpd="sng">
            <a:solidFill>
              <a:schemeClr val="accent1"/>
            </a:solidFill>
            <a:prstDash val="solid"/>
            <a:miter lim="800000"/>
            <a:headEnd type="none" w="med" len="med"/>
            <a:tailEnd type="none" w="med" len="med"/>
          </a:ln>
        </p:spPr>
      </p:cxnSp>
      <p:cxnSp>
        <p:nvCxnSpPr>
          <p:cNvPr id="389" name="Shape 389"/>
          <p:cNvCxnSpPr/>
          <p:nvPr/>
        </p:nvCxnSpPr>
        <p:spPr>
          <a:xfrm rot="10800000">
            <a:off x="5331819" y="1662278"/>
            <a:ext cx="3582218" cy="0"/>
          </a:xfrm>
          <a:prstGeom prst="straightConnector1">
            <a:avLst/>
          </a:prstGeom>
          <a:noFill/>
          <a:ln w="9525" cap="flat" cmpd="sng">
            <a:solidFill>
              <a:schemeClr val="accent4"/>
            </a:solidFill>
            <a:prstDash val="solid"/>
            <a:miter lim="800000"/>
            <a:headEnd type="none" w="med" len="med"/>
            <a:tailEnd type="none" w="med" len="med"/>
          </a:ln>
        </p:spPr>
      </p:cxnSp>
      <p:cxnSp>
        <p:nvCxnSpPr>
          <p:cNvPr id="390" name="Shape 390"/>
          <p:cNvCxnSpPr/>
          <p:nvPr/>
        </p:nvCxnSpPr>
        <p:spPr>
          <a:xfrm rot="10800000" flipH="1">
            <a:off x="4812096" y="1662282"/>
            <a:ext cx="515779" cy="815559"/>
          </a:xfrm>
          <a:prstGeom prst="straightConnector1">
            <a:avLst/>
          </a:prstGeom>
          <a:noFill/>
          <a:ln w="9525" cap="flat" cmpd="sng">
            <a:solidFill>
              <a:schemeClr val="accent4"/>
            </a:solidFill>
            <a:prstDash val="solid"/>
            <a:miter lim="800000"/>
            <a:headEnd type="none" w="med" len="med"/>
            <a:tailEnd type="none" w="med" len="med"/>
          </a:ln>
        </p:spPr>
      </p:cxnSp>
      <p:sp>
        <p:nvSpPr>
          <p:cNvPr id="391" name="Shape 391"/>
          <p:cNvSpPr txBox="1"/>
          <p:nvPr/>
        </p:nvSpPr>
        <p:spPr>
          <a:xfrm>
            <a:off x="238666" y="2174576"/>
            <a:ext cx="2801779" cy="1371144"/>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US" sz="1485" b="1">
                <a:solidFill>
                  <a:schemeClr val="accent1"/>
                </a:solidFill>
                <a:latin typeface="Calibri"/>
                <a:ea typeface="Calibri"/>
                <a:cs typeface="Calibri"/>
                <a:sym typeface="Calibri"/>
              </a:rPr>
              <a:t>Risk Manager/HR should be contacted immediately so that incident report is completed; claim is investigated; witness statements are obtained; and treatment is directed if appropriate</a:t>
            </a:r>
            <a:r>
              <a:rPr lang="en-US" sz="1155" b="1">
                <a:solidFill>
                  <a:srgbClr val="3F3F3F"/>
                </a:solidFill>
                <a:latin typeface="Calibri"/>
                <a:ea typeface="Calibri"/>
                <a:cs typeface="Calibri"/>
                <a:sym typeface="Calibri"/>
              </a:rPr>
              <a:t>.</a:t>
            </a:r>
          </a:p>
        </p:txBody>
      </p:sp>
      <p:sp>
        <p:nvSpPr>
          <p:cNvPr id="392" name="Shape 392"/>
          <p:cNvSpPr txBox="1"/>
          <p:nvPr/>
        </p:nvSpPr>
        <p:spPr>
          <a:xfrm>
            <a:off x="238666" y="4188823"/>
            <a:ext cx="2717102" cy="1375760"/>
          </a:xfrm>
          <a:prstGeom prst="rect">
            <a:avLst/>
          </a:prstGeom>
          <a:noFill/>
          <a:ln>
            <a:noFill/>
          </a:ln>
        </p:spPr>
        <p:txBody>
          <a:bodyPr wrap="square" lIns="0" tIns="0" rIns="0" bIns="0" anchor="b" anchorCtr="0">
            <a:noAutofit/>
          </a:bodyPr>
          <a:lstStyle/>
          <a:p>
            <a:pPr marL="0" marR="0" lvl="0" indent="0" algn="l" rtl="0">
              <a:spcBef>
                <a:spcPts val="0"/>
              </a:spcBef>
              <a:buSzPct val="25000"/>
              <a:buNone/>
            </a:pPr>
            <a:r>
              <a:rPr lang="en-US" sz="1490" b="1">
                <a:solidFill>
                  <a:srgbClr val="FF0000"/>
                </a:solidFill>
                <a:latin typeface="Calibri"/>
                <a:ea typeface="Calibri"/>
                <a:cs typeface="Calibri"/>
                <a:sym typeface="Calibri"/>
              </a:rPr>
              <a:t>Employees need to know to tell their supervisors/HR immediately upon the occurrence of an injury.  Immediate reporting of any alleged injury/claim needs to be in employee manual.</a:t>
            </a:r>
          </a:p>
        </p:txBody>
      </p:sp>
      <p:sp>
        <p:nvSpPr>
          <p:cNvPr id="393" name="Shape 393"/>
          <p:cNvSpPr txBox="1"/>
          <p:nvPr/>
        </p:nvSpPr>
        <p:spPr>
          <a:xfrm>
            <a:off x="6215176" y="2174576"/>
            <a:ext cx="2698861" cy="914096"/>
          </a:xfrm>
          <a:prstGeom prst="rect">
            <a:avLst/>
          </a:prstGeom>
          <a:noFill/>
          <a:ln>
            <a:noFill/>
          </a:ln>
        </p:spPr>
        <p:txBody>
          <a:bodyPr wrap="square" lIns="0" tIns="0" rIns="0" bIns="0" anchor="t" anchorCtr="0">
            <a:noAutofit/>
          </a:bodyPr>
          <a:lstStyle/>
          <a:p>
            <a:pPr marL="0" marR="0" lvl="0" indent="0" algn="r" rtl="0">
              <a:spcBef>
                <a:spcPts val="0"/>
              </a:spcBef>
              <a:buSzPct val="25000"/>
              <a:buNone/>
            </a:pPr>
            <a:r>
              <a:rPr lang="en-US" sz="1485" b="1">
                <a:solidFill>
                  <a:schemeClr val="accent4"/>
                </a:solidFill>
                <a:latin typeface="Calibri"/>
                <a:ea typeface="Calibri"/>
                <a:cs typeface="Calibri"/>
                <a:sym typeface="Calibri"/>
              </a:rPr>
              <a:t>Lawyers may not need to be contacted at this early time; but if there are issues or concerns; call your lawyer for advice!</a:t>
            </a:r>
          </a:p>
        </p:txBody>
      </p:sp>
      <p:sp>
        <p:nvSpPr>
          <p:cNvPr id="394" name="Shape 394"/>
          <p:cNvSpPr txBox="1"/>
          <p:nvPr/>
        </p:nvSpPr>
        <p:spPr>
          <a:xfrm>
            <a:off x="6215176" y="4256398"/>
            <a:ext cx="2698861" cy="914096"/>
          </a:xfrm>
          <a:prstGeom prst="rect">
            <a:avLst/>
          </a:prstGeom>
          <a:noFill/>
          <a:ln>
            <a:noFill/>
          </a:ln>
        </p:spPr>
        <p:txBody>
          <a:bodyPr wrap="square" lIns="0" tIns="0" rIns="0" bIns="0" anchor="b" anchorCtr="0">
            <a:noAutofit/>
          </a:bodyPr>
          <a:lstStyle/>
          <a:p>
            <a:pPr marL="0" marR="0" lvl="0" indent="0" algn="r" rtl="0">
              <a:spcBef>
                <a:spcPts val="0"/>
              </a:spcBef>
              <a:buSzPct val="25000"/>
              <a:buNone/>
            </a:pPr>
            <a:r>
              <a:rPr lang="en-US" sz="1485" b="1">
                <a:solidFill>
                  <a:schemeClr val="accent3"/>
                </a:solidFill>
                <a:latin typeface="Calibri"/>
                <a:ea typeface="Calibri"/>
                <a:cs typeface="Calibri"/>
                <a:sym typeface="Calibri"/>
              </a:rPr>
              <a:t>Direct for medical treatment; have a relationship with a medical provider(s) so that you have a place to direct the employee.</a:t>
            </a:r>
          </a:p>
        </p:txBody>
      </p:sp>
      <p:grpSp>
        <p:nvGrpSpPr>
          <p:cNvPr id="395" name="Shape 395"/>
          <p:cNvGrpSpPr/>
          <p:nvPr/>
        </p:nvGrpSpPr>
        <p:grpSpPr>
          <a:xfrm>
            <a:off x="250119" y="1858302"/>
            <a:ext cx="260759" cy="260759"/>
            <a:chOff x="4319587" y="4213225"/>
            <a:chExt cx="287338" cy="287338"/>
          </a:xfrm>
        </p:grpSpPr>
        <p:sp>
          <p:nvSpPr>
            <p:cNvPr id="396" name="Shape 396"/>
            <p:cNvSpPr/>
            <p:nvPr/>
          </p:nvSpPr>
          <p:spPr>
            <a:xfrm>
              <a:off x="4471987" y="4213225"/>
              <a:ext cx="134938" cy="133349"/>
            </a:xfrm>
            <a:custGeom>
              <a:avLst/>
              <a:gdLst/>
              <a:ahLst/>
              <a:cxnLst/>
              <a:rect l="0" t="0" r="0" b="0"/>
              <a:pathLst>
                <a:path w="120000" h="120000" extrusionOk="0">
                  <a:moveTo>
                    <a:pt x="4265" y="120000"/>
                  </a:moveTo>
                  <a:lnTo>
                    <a:pt x="115734" y="120000"/>
                  </a:lnTo>
                  <a:lnTo>
                    <a:pt x="116303" y="119715"/>
                  </a:lnTo>
                  <a:lnTo>
                    <a:pt x="117156" y="119715"/>
                  </a:lnTo>
                  <a:lnTo>
                    <a:pt x="117725" y="119146"/>
                  </a:lnTo>
                  <a:lnTo>
                    <a:pt x="118293" y="118578"/>
                  </a:lnTo>
                  <a:lnTo>
                    <a:pt x="119146" y="117725"/>
                  </a:lnTo>
                  <a:lnTo>
                    <a:pt x="119431" y="117156"/>
                  </a:lnTo>
                  <a:lnTo>
                    <a:pt x="119715" y="116303"/>
                  </a:lnTo>
                  <a:lnTo>
                    <a:pt x="120000" y="115734"/>
                  </a:lnTo>
                  <a:lnTo>
                    <a:pt x="119715" y="109763"/>
                  </a:lnTo>
                  <a:lnTo>
                    <a:pt x="119431" y="103791"/>
                  </a:lnTo>
                  <a:lnTo>
                    <a:pt x="118293" y="98104"/>
                  </a:lnTo>
                  <a:lnTo>
                    <a:pt x="117440" y="92132"/>
                  </a:lnTo>
                  <a:lnTo>
                    <a:pt x="116303" y="86729"/>
                  </a:lnTo>
                  <a:lnTo>
                    <a:pt x="114597" y="81327"/>
                  </a:lnTo>
                  <a:lnTo>
                    <a:pt x="112890" y="75639"/>
                  </a:lnTo>
                  <a:lnTo>
                    <a:pt x="110900" y="70521"/>
                  </a:lnTo>
                  <a:lnTo>
                    <a:pt x="108341" y="65402"/>
                  </a:lnTo>
                  <a:lnTo>
                    <a:pt x="105781" y="60568"/>
                  </a:lnTo>
                  <a:lnTo>
                    <a:pt x="103222" y="55734"/>
                  </a:lnTo>
                  <a:lnTo>
                    <a:pt x="100094" y="51184"/>
                  </a:lnTo>
                  <a:lnTo>
                    <a:pt x="96682" y="46350"/>
                  </a:lnTo>
                  <a:lnTo>
                    <a:pt x="93554" y="42085"/>
                  </a:lnTo>
                  <a:lnTo>
                    <a:pt x="89857" y="37819"/>
                  </a:lnTo>
                  <a:lnTo>
                    <a:pt x="85876" y="33838"/>
                  </a:lnTo>
                  <a:lnTo>
                    <a:pt x="81895" y="30142"/>
                  </a:lnTo>
                  <a:lnTo>
                    <a:pt x="77914" y="26445"/>
                  </a:lnTo>
                  <a:lnTo>
                    <a:pt x="73364" y="23033"/>
                  </a:lnTo>
                  <a:lnTo>
                    <a:pt x="68815" y="19620"/>
                  </a:lnTo>
                  <a:lnTo>
                    <a:pt x="64265" y="16777"/>
                  </a:lnTo>
                  <a:lnTo>
                    <a:pt x="59146" y="13933"/>
                  </a:lnTo>
                  <a:lnTo>
                    <a:pt x="54312" y="11374"/>
                  </a:lnTo>
                  <a:lnTo>
                    <a:pt x="49194" y="9099"/>
                  </a:lnTo>
                  <a:lnTo>
                    <a:pt x="44075" y="7109"/>
                  </a:lnTo>
                  <a:lnTo>
                    <a:pt x="38388" y="5402"/>
                  </a:lnTo>
                  <a:lnTo>
                    <a:pt x="32985" y="3696"/>
                  </a:lnTo>
                  <a:lnTo>
                    <a:pt x="27582" y="2274"/>
                  </a:lnTo>
                  <a:lnTo>
                    <a:pt x="21611" y="1421"/>
                  </a:lnTo>
                  <a:lnTo>
                    <a:pt x="15924" y="853"/>
                  </a:lnTo>
                  <a:lnTo>
                    <a:pt x="10236" y="0"/>
                  </a:lnTo>
                  <a:lnTo>
                    <a:pt x="4265" y="0"/>
                  </a:lnTo>
                  <a:lnTo>
                    <a:pt x="3412" y="0"/>
                  </a:lnTo>
                  <a:lnTo>
                    <a:pt x="2559" y="568"/>
                  </a:lnTo>
                  <a:lnTo>
                    <a:pt x="1990" y="853"/>
                  </a:lnTo>
                  <a:lnTo>
                    <a:pt x="1421" y="1421"/>
                  </a:lnTo>
                  <a:lnTo>
                    <a:pt x="568" y="1990"/>
                  </a:lnTo>
                  <a:lnTo>
                    <a:pt x="284" y="2559"/>
                  </a:lnTo>
                  <a:lnTo>
                    <a:pt x="0" y="3412"/>
                  </a:lnTo>
                  <a:lnTo>
                    <a:pt x="0" y="4265"/>
                  </a:lnTo>
                  <a:lnTo>
                    <a:pt x="0" y="115450"/>
                  </a:lnTo>
                  <a:lnTo>
                    <a:pt x="0" y="116303"/>
                  </a:lnTo>
                  <a:lnTo>
                    <a:pt x="284" y="117156"/>
                  </a:lnTo>
                  <a:lnTo>
                    <a:pt x="568" y="117725"/>
                  </a:lnTo>
                  <a:lnTo>
                    <a:pt x="1421" y="118578"/>
                  </a:lnTo>
                  <a:lnTo>
                    <a:pt x="1990" y="119146"/>
                  </a:lnTo>
                  <a:lnTo>
                    <a:pt x="2559" y="119715"/>
                  </a:lnTo>
                  <a:lnTo>
                    <a:pt x="3412" y="119715"/>
                  </a:lnTo>
                  <a:lnTo>
                    <a:pt x="4265" y="120000"/>
                  </a:lnTo>
                  <a:close/>
                </a:path>
              </a:pathLst>
            </a:custGeom>
            <a:solidFill>
              <a:schemeClr val="accent1"/>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397" name="Shape 397"/>
            <p:cNvSpPr/>
            <p:nvPr/>
          </p:nvSpPr>
          <p:spPr>
            <a:xfrm>
              <a:off x="4319587" y="4241800"/>
              <a:ext cx="220663" cy="258763"/>
            </a:xfrm>
            <a:custGeom>
              <a:avLst/>
              <a:gdLst/>
              <a:ahLst/>
              <a:cxnLst/>
              <a:rect l="0" t="0" r="0" b="0"/>
              <a:pathLst>
                <a:path w="120000" h="120000" extrusionOk="0">
                  <a:moveTo>
                    <a:pt x="72378" y="59040"/>
                  </a:moveTo>
                  <a:lnTo>
                    <a:pt x="72378" y="2214"/>
                  </a:lnTo>
                  <a:lnTo>
                    <a:pt x="72378" y="1623"/>
                  </a:lnTo>
                  <a:lnTo>
                    <a:pt x="72206" y="1180"/>
                  </a:lnTo>
                  <a:lnTo>
                    <a:pt x="72034" y="885"/>
                  </a:lnTo>
                  <a:lnTo>
                    <a:pt x="71690" y="590"/>
                  </a:lnTo>
                  <a:lnTo>
                    <a:pt x="71346" y="295"/>
                  </a:lnTo>
                  <a:lnTo>
                    <a:pt x="71002" y="147"/>
                  </a:lnTo>
                  <a:lnTo>
                    <a:pt x="70315" y="0"/>
                  </a:lnTo>
                  <a:lnTo>
                    <a:pt x="69799" y="0"/>
                  </a:lnTo>
                  <a:lnTo>
                    <a:pt x="66361" y="0"/>
                  </a:lnTo>
                  <a:lnTo>
                    <a:pt x="62750" y="295"/>
                  </a:lnTo>
                  <a:lnTo>
                    <a:pt x="59312" y="590"/>
                  </a:lnTo>
                  <a:lnTo>
                    <a:pt x="55873" y="1180"/>
                  </a:lnTo>
                  <a:lnTo>
                    <a:pt x="52435" y="1771"/>
                  </a:lnTo>
                  <a:lnTo>
                    <a:pt x="49169" y="2656"/>
                  </a:lnTo>
                  <a:lnTo>
                    <a:pt x="45902" y="3542"/>
                  </a:lnTo>
                  <a:lnTo>
                    <a:pt x="42808" y="4723"/>
                  </a:lnTo>
                  <a:lnTo>
                    <a:pt x="39541" y="5756"/>
                  </a:lnTo>
                  <a:lnTo>
                    <a:pt x="36618" y="7232"/>
                  </a:lnTo>
                  <a:lnTo>
                    <a:pt x="33696" y="8708"/>
                  </a:lnTo>
                  <a:lnTo>
                    <a:pt x="30945" y="10184"/>
                  </a:lnTo>
                  <a:lnTo>
                    <a:pt x="28194" y="11808"/>
                  </a:lnTo>
                  <a:lnTo>
                    <a:pt x="25444" y="13579"/>
                  </a:lnTo>
                  <a:lnTo>
                    <a:pt x="23037" y="15498"/>
                  </a:lnTo>
                  <a:lnTo>
                    <a:pt x="20630" y="17564"/>
                  </a:lnTo>
                  <a:lnTo>
                    <a:pt x="18223" y="19630"/>
                  </a:lnTo>
                  <a:lnTo>
                    <a:pt x="15988" y="21845"/>
                  </a:lnTo>
                  <a:lnTo>
                    <a:pt x="13925" y="24059"/>
                  </a:lnTo>
                  <a:lnTo>
                    <a:pt x="11862" y="26420"/>
                  </a:lnTo>
                  <a:lnTo>
                    <a:pt x="10143" y="28782"/>
                  </a:lnTo>
                  <a:lnTo>
                    <a:pt x="8424" y="31291"/>
                  </a:lnTo>
                  <a:lnTo>
                    <a:pt x="6876" y="33948"/>
                  </a:lnTo>
                  <a:lnTo>
                    <a:pt x="5501" y="36457"/>
                  </a:lnTo>
                  <a:lnTo>
                    <a:pt x="4126" y="39409"/>
                  </a:lnTo>
                  <a:lnTo>
                    <a:pt x="3266" y="42066"/>
                  </a:lnTo>
                  <a:lnTo>
                    <a:pt x="2234" y="44870"/>
                  </a:lnTo>
                  <a:lnTo>
                    <a:pt x="1375" y="47970"/>
                  </a:lnTo>
                  <a:lnTo>
                    <a:pt x="859" y="50774"/>
                  </a:lnTo>
                  <a:lnTo>
                    <a:pt x="343" y="53726"/>
                  </a:lnTo>
                  <a:lnTo>
                    <a:pt x="171" y="56826"/>
                  </a:lnTo>
                  <a:lnTo>
                    <a:pt x="0" y="59926"/>
                  </a:lnTo>
                  <a:lnTo>
                    <a:pt x="171" y="62878"/>
                  </a:lnTo>
                  <a:lnTo>
                    <a:pt x="343" y="65977"/>
                  </a:lnTo>
                  <a:lnTo>
                    <a:pt x="859" y="68929"/>
                  </a:lnTo>
                  <a:lnTo>
                    <a:pt x="1375" y="72029"/>
                  </a:lnTo>
                  <a:lnTo>
                    <a:pt x="2234" y="74833"/>
                  </a:lnTo>
                  <a:lnTo>
                    <a:pt x="3266" y="77638"/>
                  </a:lnTo>
                  <a:lnTo>
                    <a:pt x="4126" y="80590"/>
                  </a:lnTo>
                  <a:lnTo>
                    <a:pt x="5501" y="83247"/>
                  </a:lnTo>
                  <a:lnTo>
                    <a:pt x="6876" y="85904"/>
                  </a:lnTo>
                  <a:lnTo>
                    <a:pt x="8424" y="88413"/>
                  </a:lnTo>
                  <a:lnTo>
                    <a:pt x="10143" y="90922"/>
                  </a:lnTo>
                  <a:lnTo>
                    <a:pt x="11862" y="93431"/>
                  </a:lnTo>
                  <a:lnTo>
                    <a:pt x="13925" y="95793"/>
                  </a:lnTo>
                  <a:lnTo>
                    <a:pt x="15988" y="98154"/>
                  </a:lnTo>
                  <a:lnTo>
                    <a:pt x="18223" y="100221"/>
                  </a:lnTo>
                  <a:lnTo>
                    <a:pt x="20630" y="102435"/>
                  </a:lnTo>
                  <a:lnTo>
                    <a:pt x="23037" y="104206"/>
                  </a:lnTo>
                  <a:lnTo>
                    <a:pt x="25444" y="106125"/>
                  </a:lnTo>
                  <a:lnTo>
                    <a:pt x="28194" y="107896"/>
                  </a:lnTo>
                  <a:lnTo>
                    <a:pt x="30945" y="109667"/>
                  </a:lnTo>
                  <a:lnTo>
                    <a:pt x="33696" y="111291"/>
                  </a:lnTo>
                  <a:lnTo>
                    <a:pt x="36618" y="112619"/>
                  </a:lnTo>
                  <a:lnTo>
                    <a:pt x="39541" y="113948"/>
                  </a:lnTo>
                  <a:lnTo>
                    <a:pt x="42808" y="115129"/>
                  </a:lnTo>
                  <a:lnTo>
                    <a:pt x="45902" y="116309"/>
                  </a:lnTo>
                  <a:lnTo>
                    <a:pt x="49169" y="117195"/>
                  </a:lnTo>
                  <a:lnTo>
                    <a:pt x="52435" y="118081"/>
                  </a:lnTo>
                  <a:lnTo>
                    <a:pt x="55873" y="118671"/>
                  </a:lnTo>
                  <a:lnTo>
                    <a:pt x="59312" y="119114"/>
                  </a:lnTo>
                  <a:lnTo>
                    <a:pt x="62750" y="119557"/>
                  </a:lnTo>
                  <a:lnTo>
                    <a:pt x="66361" y="119852"/>
                  </a:lnTo>
                  <a:lnTo>
                    <a:pt x="69799" y="120000"/>
                  </a:lnTo>
                  <a:lnTo>
                    <a:pt x="73409" y="119852"/>
                  </a:lnTo>
                  <a:lnTo>
                    <a:pt x="76848" y="119557"/>
                  </a:lnTo>
                  <a:lnTo>
                    <a:pt x="80286" y="119261"/>
                  </a:lnTo>
                  <a:lnTo>
                    <a:pt x="83724" y="118671"/>
                  </a:lnTo>
                  <a:lnTo>
                    <a:pt x="86991" y="118081"/>
                  </a:lnTo>
                  <a:lnTo>
                    <a:pt x="90257" y="117195"/>
                  </a:lnTo>
                  <a:lnTo>
                    <a:pt x="93352" y="116457"/>
                  </a:lnTo>
                  <a:lnTo>
                    <a:pt x="96618" y="115424"/>
                  </a:lnTo>
                  <a:lnTo>
                    <a:pt x="99713" y="114243"/>
                  </a:lnTo>
                  <a:lnTo>
                    <a:pt x="102808" y="112767"/>
                  </a:lnTo>
                  <a:lnTo>
                    <a:pt x="105730" y="111439"/>
                  </a:lnTo>
                  <a:lnTo>
                    <a:pt x="108653" y="109815"/>
                  </a:lnTo>
                  <a:lnTo>
                    <a:pt x="111575" y="108191"/>
                  </a:lnTo>
                  <a:lnTo>
                    <a:pt x="114154" y="106273"/>
                  </a:lnTo>
                  <a:lnTo>
                    <a:pt x="116905" y="104354"/>
                  </a:lnTo>
                  <a:lnTo>
                    <a:pt x="119312" y="102435"/>
                  </a:lnTo>
                  <a:lnTo>
                    <a:pt x="119656" y="101992"/>
                  </a:lnTo>
                  <a:lnTo>
                    <a:pt x="119828" y="101549"/>
                  </a:lnTo>
                  <a:lnTo>
                    <a:pt x="120000" y="101254"/>
                  </a:lnTo>
                  <a:lnTo>
                    <a:pt x="120000" y="100811"/>
                  </a:lnTo>
                  <a:lnTo>
                    <a:pt x="120000" y="100369"/>
                  </a:lnTo>
                  <a:lnTo>
                    <a:pt x="119828" y="99778"/>
                  </a:lnTo>
                  <a:lnTo>
                    <a:pt x="119656" y="99483"/>
                  </a:lnTo>
                  <a:lnTo>
                    <a:pt x="119312" y="99188"/>
                  </a:lnTo>
                  <a:lnTo>
                    <a:pt x="72378" y="59040"/>
                  </a:lnTo>
                  <a:close/>
                </a:path>
              </a:pathLst>
            </a:custGeom>
            <a:solidFill>
              <a:schemeClr val="accent1"/>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398" name="Shape 398"/>
            <p:cNvSpPr/>
            <p:nvPr/>
          </p:nvSpPr>
          <p:spPr>
            <a:xfrm>
              <a:off x="4471987" y="4356100"/>
              <a:ext cx="134938" cy="98425"/>
            </a:xfrm>
            <a:custGeom>
              <a:avLst/>
              <a:gdLst/>
              <a:ahLst/>
              <a:cxnLst/>
              <a:rect l="0" t="0" r="0" b="0"/>
              <a:pathLst>
                <a:path w="120000" h="120000" extrusionOk="0">
                  <a:moveTo>
                    <a:pt x="115734" y="0"/>
                  </a:moveTo>
                  <a:lnTo>
                    <a:pt x="4265" y="0"/>
                  </a:lnTo>
                  <a:lnTo>
                    <a:pt x="3127" y="0"/>
                  </a:lnTo>
                  <a:lnTo>
                    <a:pt x="1990" y="781"/>
                  </a:lnTo>
                  <a:lnTo>
                    <a:pt x="1137" y="1954"/>
                  </a:lnTo>
                  <a:lnTo>
                    <a:pt x="284" y="3517"/>
                  </a:lnTo>
                  <a:lnTo>
                    <a:pt x="0" y="5081"/>
                  </a:lnTo>
                  <a:lnTo>
                    <a:pt x="0" y="6644"/>
                  </a:lnTo>
                  <a:lnTo>
                    <a:pt x="284" y="8208"/>
                  </a:lnTo>
                  <a:lnTo>
                    <a:pt x="1421" y="10162"/>
                  </a:lnTo>
                  <a:lnTo>
                    <a:pt x="79905" y="118436"/>
                  </a:lnTo>
                  <a:lnTo>
                    <a:pt x="80473" y="118827"/>
                  </a:lnTo>
                  <a:lnTo>
                    <a:pt x="81327" y="119609"/>
                  </a:lnTo>
                  <a:lnTo>
                    <a:pt x="82180" y="119609"/>
                  </a:lnTo>
                  <a:lnTo>
                    <a:pt x="83033" y="119999"/>
                  </a:lnTo>
                  <a:lnTo>
                    <a:pt x="83601" y="119609"/>
                  </a:lnTo>
                  <a:lnTo>
                    <a:pt x="84454" y="119609"/>
                  </a:lnTo>
                  <a:lnTo>
                    <a:pt x="85308" y="118827"/>
                  </a:lnTo>
                  <a:lnTo>
                    <a:pt x="86161" y="118436"/>
                  </a:lnTo>
                  <a:lnTo>
                    <a:pt x="90142" y="112573"/>
                  </a:lnTo>
                  <a:lnTo>
                    <a:pt x="93838" y="106319"/>
                  </a:lnTo>
                  <a:lnTo>
                    <a:pt x="96966" y="100065"/>
                  </a:lnTo>
                  <a:lnTo>
                    <a:pt x="100379" y="93811"/>
                  </a:lnTo>
                  <a:lnTo>
                    <a:pt x="103507" y="87166"/>
                  </a:lnTo>
                  <a:lnTo>
                    <a:pt x="106350" y="80521"/>
                  </a:lnTo>
                  <a:lnTo>
                    <a:pt x="108625" y="73876"/>
                  </a:lnTo>
                  <a:lnTo>
                    <a:pt x="111184" y="66840"/>
                  </a:lnTo>
                  <a:lnTo>
                    <a:pt x="113175" y="59413"/>
                  </a:lnTo>
                  <a:lnTo>
                    <a:pt x="114881" y="51986"/>
                  </a:lnTo>
                  <a:lnTo>
                    <a:pt x="116303" y="44560"/>
                  </a:lnTo>
                  <a:lnTo>
                    <a:pt x="117440" y="36742"/>
                  </a:lnTo>
                  <a:lnTo>
                    <a:pt x="118293" y="29315"/>
                  </a:lnTo>
                  <a:lnTo>
                    <a:pt x="119431" y="21498"/>
                  </a:lnTo>
                  <a:lnTo>
                    <a:pt x="119715" y="13680"/>
                  </a:lnTo>
                  <a:lnTo>
                    <a:pt x="120000" y="5863"/>
                  </a:lnTo>
                  <a:lnTo>
                    <a:pt x="119715" y="4690"/>
                  </a:lnTo>
                  <a:lnTo>
                    <a:pt x="119431" y="3517"/>
                  </a:lnTo>
                  <a:lnTo>
                    <a:pt x="119146" y="2345"/>
                  </a:lnTo>
                  <a:lnTo>
                    <a:pt x="118293" y="1563"/>
                  </a:lnTo>
                  <a:lnTo>
                    <a:pt x="117725" y="781"/>
                  </a:lnTo>
                  <a:lnTo>
                    <a:pt x="117156" y="390"/>
                  </a:lnTo>
                  <a:lnTo>
                    <a:pt x="116303" y="0"/>
                  </a:lnTo>
                  <a:lnTo>
                    <a:pt x="115734" y="0"/>
                  </a:lnTo>
                  <a:close/>
                </a:path>
              </a:pathLst>
            </a:custGeom>
            <a:solidFill>
              <a:schemeClr val="accent1"/>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grpSp>
        <p:nvGrpSpPr>
          <p:cNvPr id="399" name="Shape 399"/>
          <p:cNvGrpSpPr/>
          <p:nvPr/>
        </p:nvGrpSpPr>
        <p:grpSpPr>
          <a:xfrm>
            <a:off x="247383" y="3860572"/>
            <a:ext cx="286834" cy="285250"/>
            <a:chOff x="304800" y="4787900"/>
            <a:chExt cx="287337" cy="285750"/>
          </a:xfrm>
        </p:grpSpPr>
        <p:sp>
          <p:nvSpPr>
            <p:cNvPr id="400" name="Shape 400"/>
            <p:cNvSpPr/>
            <p:nvPr/>
          </p:nvSpPr>
          <p:spPr>
            <a:xfrm>
              <a:off x="304800" y="5040312"/>
              <a:ext cx="133349" cy="33338"/>
            </a:xfrm>
            <a:custGeom>
              <a:avLst/>
              <a:gdLst/>
              <a:ahLst/>
              <a:cxnLst/>
              <a:rect l="0" t="0" r="0" b="0"/>
              <a:pathLst>
                <a:path w="120000" h="120000" extrusionOk="0">
                  <a:moveTo>
                    <a:pt x="98622" y="0"/>
                  </a:moveTo>
                  <a:lnTo>
                    <a:pt x="21377" y="0"/>
                  </a:lnTo>
                  <a:lnTo>
                    <a:pt x="19382" y="0"/>
                  </a:lnTo>
                  <a:lnTo>
                    <a:pt x="17387" y="1142"/>
                  </a:lnTo>
                  <a:lnTo>
                    <a:pt x="15391" y="3428"/>
                  </a:lnTo>
                  <a:lnTo>
                    <a:pt x="13396" y="6857"/>
                  </a:lnTo>
                  <a:lnTo>
                    <a:pt x="11686" y="11428"/>
                  </a:lnTo>
                  <a:lnTo>
                    <a:pt x="9691" y="14857"/>
                  </a:lnTo>
                  <a:lnTo>
                    <a:pt x="8266" y="20571"/>
                  </a:lnTo>
                  <a:lnTo>
                    <a:pt x="6840" y="25142"/>
                  </a:lnTo>
                  <a:lnTo>
                    <a:pt x="5130" y="32000"/>
                  </a:lnTo>
                  <a:lnTo>
                    <a:pt x="3990" y="38857"/>
                  </a:lnTo>
                  <a:lnTo>
                    <a:pt x="2850" y="46857"/>
                  </a:lnTo>
                  <a:lnTo>
                    <a:pt x="1710" y="53714"/>
                  </a:lnTo>
                  <a:lnTo>
                    <a:pt x="855" y="61714"/>
                  </a:lnTo>
                  <a:lnTo>
                    <a:pt x="570" y="69714"/>
                  </a:lnTo>
                  <a:lnTo>
                    <a:pt x="0" y="76571"/>
                  </a:lnTo>
                  <a:lnTo>
                    <a:pt x="0" y="85714"/>
                  </a:lnTo>
                  <a:lnTo>
                    <a:pt x="0" y="102857"/>
                  </a:lnTo>
                  <a:lnTo>
                    <a:pt x="0" y="106285"/>
                  </a:lnTo>
                  <a:lnTo>
                    <a:pt x="285" y="108571"/>
                  </a:lnTo>
                  <a:lnTo>
                    <a:pt x="570" y="113142"/>
                  </a:lnTo>
                  <a:lnTo>
                    <a:pt x="1140" y="115428"/>
                  </a:lnTo>
                  <a:lnTo>
                    <a:pt x="1710" y="117714"/>
                  </a:lnTo>
                  <a:lnTo>
                    <a:pt x="2850" y="118857"/>
                  </a:lnTo>
                  <a:lnTo>
                    <a:pt x="3420" y="120000"/>
                  </a:lnTo>
                  <a:lnTo>
                    <a:pt x="4275" y="120000"/>
                  </a:lnTo>
                  <a:lnTo>
                    <a:pt x="115724" y="120000"/>
                  </a:lnTo>
                  <a:lnTo>
                    <a:pt x="116864" y="120000"/>
                  </a:lnTo>
                  <a:lnTo>
                    <a:pt x="117434" y="118857"/>
                  </a:lnTo>
                  <a:lnTo>
                    <a:pt x="118289" y="117714"/>
                  </a:lnTo>
                  <a:lnTo>
                    <a:pt x="118859" y="115428"/>
                  </a:lnTo>
                  <a:lnTo>
                    <a:pt x="119429" y="113142"/>
                  </a:lnTo>
                  <a:lnTo>
                    <a:pt x="119714" y="108571"/>
                  </a:lnTo>
                  <a:lnTo>
                    <a:pt x="120000" y="106285"/>
                  </a:lnTo>
                  <a:lnTo>
                    <a:pt x="120000" y="102857"/>
                  </a:lnTo>
                  <a:lnTo>
                    <a:pt x="120000" y="85714"/>
                  </a:lnTo>
                  <a:lnTo>
                    <a:pt x="120000" y="76571"/>
                  </a:lnTo>
                  <a:lnTo>
                    <a:pt x="119429" y="68571"/>
                  </a:lnTo>
                  <a:lnTo>
                    <a:pt x="119144" y="61714"/>
                  </a:lnTo>
                  <a:lnTo>
                    <a:pt x="118289" y="53714"/>
                  </a:lnTo>
                  <a:lnTo>
                    <a:pt x="117434" y="46857"/>
                  </a:lnTo>
                  <a:lnTo>
                    <a:pt x="116294" y="38857"/>
                  </a:lnTo>
                  <a:lnTo>
                    <a:pt x="114869" y="32000"/>
                  </a:lnTo>
                  <a:lnTo>
                    <a:pt x="113444" y="25142"/>
                  </a:lnTo>
                  <a:lnTo>
                    <a:pt x="112019" y="20571"/>
                  </a:lnTo>
                  <a:lnTo>
                    <a:pt x="110308" y="14857"/>
                  </a:lnTo>
                  <a:lnTo>
                    <a:pt x="108598" y="11428"/>
                  </a:lnTo>
                  <a:lnTo>
                    <a:pt x="106603" y="6857"/>
                  </a:lnTo>
                  <a:lnTo>
                    <a:pt x="104893" y="3428"/>
                  </a:lnTo>
                  <a:lnTo>
                    <a:pt x="102612" y="1142"/>
                  </a:lnTo>
                  <a:lnTo>
                    <a:pt x="100902" y="0"/>
                  </a:lnTo>
                  <a:lnTo>
                    <a:pt x="98622" y="0"/>
                  </a:lnTo>
                  <a:close/>
                </a:path>
              </a:pathLst>
            </a:custGeom>
            <a:solidFill>
              <a:schemeClr val="accent2"/>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01" name="Shape 401"/>
            <p:cNvSpPr/>
            <p:nvPr/>
          </p:nvSpPr>
          <p:spPr>
            <a:xfrm>
              <a:off x="323850" y="5002212"/>
              <a:ext cx="95250" cy="28575"/>
            </a:xfrm>
            <a:custGeom>
              <a:avLst/>
              <a:gdLst/>
              <a:ahLst/>
              <a:cxnLst/>
              <a:rect l="0" t="0" r="0" b="0"/>
              <a:pathLst>
                <a:path w="120000" h="120000" extrusionOk="0">
                  <a:moveTo>
                    <a:pt x="5980" y="120000"/>
                  </a:moveTo>
                  <a:lnTo>
                    <a:pt x="114019" y="120000"/>
                  </a:lnTo>
                  <a:lnTo>
                    <a:pt x="115614" y="118681"/>
                  </a:lnTo>
                  <a:lnTo>
                    <a:pt x="116411" y="117362"/>
                  </a:lnTo>
                  <a:lnTo>
                    <a:pt x="117607" y="116043"/>
                  </a:lnTo>
                  <a:lnTo>
                    <a:pt x="118405" y="112087"/>
                  </a:lnTo>
                  <a:lnTo>
                    <a:pt x="118803" y="109450"/>
                  </a:lnTo>
                  <a:lnTo>
                    <a:pt x="119601" y="106813"/>
                  </a:lnTo>
                  <a:lnTo>
                    <a:pt x="120000" y="102857"/>
                  </a:lnTo>
                  <a:lnTo>
                    <a:pt x="120000" y="100219"/>
                  </a:lnTo>
                  <a:lnTo>
                    <a:pt x="120000" y="60659"/>
                  </a:lnTo>
                  <a:lnTo>
                    <a:pt x="119601" y="47472"/>
                  </a:lnTo>
                  <a:lnTo>
                    <a:pt x="118405" y="38241"/>
                  </a:lnTo>
                  <a:lnTo>
                    <a:pt x="116810" y="27692"/>
                  </a:lnTo>
                  <a:lnTo>
                    <a:pt x="114418" y="18461"/>
                  </a:lnTo>
                  <a:lnTo>
                    <a:pt x="112026" y="10549"/>
                  </a:lnTo>
                  <a:lnTo>
                    <a:pt x="108438" y="5274"/>
                  </a:lnTo>
                  <a:lnTo>
                    <a:pt x="105647" y="1318"/>
                  </a:lnTo>
                  <a:lnTo>
                    <a:pt x="102059" y="0"/>
                  </a:lnTo>
                  <a:lnTo>
                    <a:pt x="17940" y="0"/>
                  </a:lnTo>
                  <a:lnTo>
                    <a:pt x="14750" y="1318"/>
                  </a:lnTo>
                  <a:lnTo>
                    <a:pt x="11561" y="5274"/>
                  </a:lnTo>
                  <a:lnTo>
                    <a:pt x="7973" y="10549"/>
                  </a:lnTo>
                  <a:lnTo>
                    <a:pt x="5581" y="18461"/>
                  </a:lnTo>
                  <a:lnTo>
                    <a:pt x="3588" y="27692"/>
                  </a:lnTo>
                  <a:lnTo>
                    <a:pt x="1594" y="38241"/>
                  </a:lnTo>
                  <a:lnTo>
                    <a:pt x="398" y="48791"/>
                  </a:lnTo>
                  <a:lnTo>
                    <a:pt x="0" y="60659"/>
                  </a:lnTo>
                  <a:lnTo>
                    <a:pt x="0" y="100219"/>
                  </a:lnTo>
                  <a:lnTo>
                    <a:pt x="0" y="102857"/>
                  </a:lnTo>
                  <a:lnTo>
                    <a:pt x="398" y="106813"/>
                  </a:lnTo>
                  <a:lnTo>
                    <a:pt x="1196" y="109450"/>
                  </a:lnTo>
                  <a:lnTo>
                    <a:pt x="1594" y="114725"/>
                  </a:lnTo>
                  <a:lnTo>
                    <a:pt x="2392" y="116043"/>
                  </a:lnTo>
                  <a:lnTo>
                    <a:pt x="3986" y="118681"/>
                  </a:lnTo>
                  <a:lnTo>
                    <a:pt x="4784" y="118681"/>
                  </a:lnTo>
                  <a:lnTo>
                    <a:pt x="5980" y="120000"/>
                  </a:lnTo>
                  <a:lnTo>
                    <a:pt x="5980" y="120000"/>
                  </a:lnTo>
                  <a:close/>
                </a:path>
              </a:pathLst>
            </a:custGeom>
            <a:solidFill>
              <a:schemeClr val="accent2"/>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02" name="Shape 402"/>
            <p:cNvSpPr/>
            <p:nvPr/>
          </p:nvSpPr>
          <p:spPr>
            <a:xfrm>
              <a:off x="398462" y="4832350"/>
              <a:ext cx="193675" cy="193675"/>
            </a:xfrm>
            <a:custGeom>
              <a:avLst/>
              <a:gdLst/>
              <a:ahLst/>
              <a:cxnLst/>
              <a:rect l="0" t="0" r="0" b="0"/>
              <a:pathLst>
                <a:path w="120000" h="120000" extrusionOk="0">
                  <a:moveTo>
                    <a:pt x="118226" y="109787"/>
                  </a:moveTo>
                  <a:lnTo>
                    <a:pt x="47684" y="39476"/>
                  </a:lnTo>
                  <a:lnTo>
                    <a:pt x="55369" y="31620"/>
                  </a:lnTo>
                  <a:lnTo>
                    <a:pt x="55763" y="31227"/>
                  </a:lnTo>
                  <a:lnTo>
                    <a:pt x="55960" y="30834"/>
                  </a:lnTo>
                  <a:lnTo>
                    <a:pt x="56157" y="30245"/>
                  </a:lnTo>
                  <a:lnTo>
                    <a:pt x="56157" y="29656"/>
                  </a:lnTo>
                  <a:lnTo>
                    <a:pt x="56157" y="29263"/>
                  </a:lnTo>
                  <a:lnTo>
                    <a:pt x="55960" y="28477"/>
                  </a:lnTo>
                  <a:lnTo>
                    <a:pt x="55763" y="28085"/>
                  </a:lnTo>
                  <a:lnTo>
                    <a:pt x="55369" y="27692"/>
                  </a:lnTo>
                  <a:lnTo>
                    <a:pt x="28768" y="981"/>
                  </a:lnTo>
                  <a:lnTo>
                    <a:pt x="28374" y="589"/>
                  </a:lnTo>
                  <a:lnTo>
                    <a:pt x="27586" y="392"/>
                  </a:lnTo>
                  <a:lnTo>
                    <a:pt x="27192" y="0"/>
                  </a:lnTo>
                  <a:lnTo>
                    <a:pt x="26600" y="0"/>
                  </a:lnTo>
                  <a:lnTo>
                    <a:pt x="26009" y="0"/>
                  </a:lnTo>
                  <a:lnTo>
                    <a:pt x="25615" y="392"/>
                  </a:lnTo>
                  <a:lnTo>
                    <a:pt x="24827" y="589"/>
                  </a:lnTo>
                  <a:lnTo>
                    <a:pt x="24433" y="981"/>
                  </a:lnTo>
                  <a:lnTo>
                    <a:pt x="788" y="24549"/>
                  </a:lnTo>
                  <a:lnTo>
                    <a:pt x="394" y="25139"/>
                  </a:lnTo>
                  <a:lnTo>
                    <a:pt x="197" y="25531"/>
                  </a:lnTo>
                  <a:lnTo>
                    <a:pt x="0" y="26121"/>
                  </a:lnTo>
                  <a:lnTo>
                    <a:pt x="0" y="26710"/>
                  </a:lnTo>
                  <a:lnTo>
                    <a:pt x="0" y="27299"/>
                  </a:lnTo>
                  <a:lnTo>
                    <a:pt x="197" y="27888"/>
                  </a:lnTo>
                  <a:lnTo>
                    <a:pt x="394" y="28281"/>
                  </a:lnTo>
                  <a:lnTo>
                    <a:pt x="788" y="28674"/>
                  </a:lnTo>
                  <a:lnTo>
                    <a:pt x="27389" y="55581"/>
                  </a:lnTo>
                  <a:lnTo>
                    <a:pt x="27783" y="55777"/>
                  </a:lnTo>
                  <a:lnTo>
                    <a:pt x="28571" y="56170"/>
                  </a:lnTo>
                  <a:lnTo>
                    <a:pt x="28965" y="56366"/>
                  </a:lnTo>
                  <a:lnTo>
                    <a:pt x="29556" y="56366"/>
                  </a:lnTo>
                  <a:lnTo>
                    <a:pt x="30147" y="56366"/>
                  </a:lnTo>
                  <a:lnTo>
                    <a:pt x="30541" y="56170"/>
                  </a:lnTo>
                  <a:lnTo>
                    <a:pt x="31330" y="55973"/>
                  </a:lnTo>
                  <a:lnTo>
                    <a:pt x="31724" y="55581"/>
                  </a:lnTo>
                  <a:lnTo>
                    <a:pt x="39211" y="47725"/>
                  </a:lnTo>
                  <a:lnTo>
                    <a:pt x="109950" y="118036"/>
                  </a:lnTo>
                  <a:lnTo>
                    <a:pt x="110935" y="118821"/>
                  </a:lnTo>
                  <a:lnTo>
                    <a:pt x="111921" y="119607"/>
                  </a:lnTo>
                  <a:lnTo>
                    <a:pt x="113103" y="119803"/>
                  </a:lnTo>
                  <a:lnTo>
                    <a:pt x="114088" y="120000"/>
                  </a:lnTo>
                  <a:lnTo>
                    <a:pt x="115073" y="119803"/>
                  </a:lnTo>
                  <a:lnTo>
                    <a:pt x="116453" y="119607"/>
                  </a:lnTo>
                  <a:lnTo>
                    <a:pt x="117241" y="118821"/>
                  </a:lnTo>
                  <a:lnTo>
                    <a:pt x="118226" y="118036"/>
                  </a:lnTo>
                  <a:lnTo>
                    <a:pt x="119014" y="117250"/>
                  </a:lnTo>
                  <a:lnTo>
                    <a:pt x="119605" y="116268"/>
                  </a:lnTo>
                  <a:lnTo>
                    <a:pt x="120000" y="115090"/>
                  </a:lnTo>
                  <a:lnTo>
                    <a:pt x="120000" y="114108"/>
                  </a:lnTo>
                  <a:lnTo>
                    <a:pt x="120000" y="112733"/>
                  </a:lnTo>
                  <a:lnTo>
                    <a:pt x="119605" y="111751"/>
                  </a:lnTo>
                  <a:lnTo>
                    <a:pt x="119014" y="110769"/>
                  </a:lnTo>
                  <a:lnTo>
                    <a:pt x="118226" y="109787"/>
                  </a:lnTo>
                  <a:lnTo>
                    <a:pt x="118226" y="109787"/>
                  </a:lnTo>
                  <a:close/>
                </a:path>
              </a:pathLst>
            </a:custGeom>
            <a:solidFill>
              <a:schemeClr val="accent2"/>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03" name="Shape 403"/>
            <p:cNvSpPr/>
            <p:nvPr/>
          </p:nvSpPr>
          <p:spPr>
            <a:xfrm>
              <a:off x="352425" y="4873625"/>
              <a:ext cx="95250" cy="93663"/>
            </a:xfrm>
            <a:custGeom>
              <a:avLst/>
              <a:gdLst/>
              <a:ahLst/>
              <a:cxnLst/>
              <a:rect l="0" t="0" r="0" b="0"/>
              <a:pathLst>
                <a:path w="120000" h="120000" extrusionOk="0">
                  <a:moveTo>
                    <a:pt x="46555" y="8026"/>
                  </a:moveTo>
                  <a:lnTo>
                    <a:pt x="44548" y="6020"/>
                  </a:lnTo>
                  <a:lnTo>
                    <a:pt x="42541" y="4414"/>
                  </a:lnTo>
                  <a:lnTo>
                    <a:pt x="40535" y="3210"/>
                  </a:lnTo>
                  <a:lnTo>
                    <a:pt x="38528" y="2408"/>
                  </a:lnTo>
                  <a:lnTo>
                    <a:pt x="36120" y="1204"/>
                  </a:lnTo>
                  <a:lnTo>
                    <a:pt x="34113" y="802"/>
                  </a:lnTo>
                  <a:lnTo>
                    <a:pt x="31705" y="401"/>
                  </a:lnTo>
                  <a:lnTo>
                    <a:pt x="29297" y="0"/>
                  </a:lnTo>
                  <a:lnTo>
                    <a:pt x="24882" y="401"/>
                  </a:lnTo>
                  <a:lnTo>
                    <a:pt x="21270" y="1605"/>
                  </a:lnTo>
                  <a:lnTo>
                    <a:pt x="16856" y="3612"/>
                  </a:lnTo>
                  <a:lnTo>
                    <a:pt x="13244" y="5618"/>
                  </a:lnTo>
                  <a:lnTo>
                    <a:pt x="10033" y="8428"/>
                  </a:lnTo>
                  <a:lnTo>
                    <a:pt x="6822" y="11638"/>
                  </a:lnTo>
                  <a:lnTo>
                    <a:pt x="4414" y="15250"/>
                  </a:lnTo>
                  <a:lnTo>
                    <a:pt x="2408" y="19264"/>
                  </a:lnTo>
                  <a:lnTo>
                    <a:pt x="802" y="22876"/>
                  </a:lnTo>
                  <a:lnTo>
                    <a:pt x="401" y="26488"/>
                  </a:lnTo>
                  <a:lnTo>
                    <a:pt x="0" y="30100"/>
                  </a:lnTo>
                  <a:lnTo>
                    <a:pt x="401" y="33712"/>
                  </a:lnTo>
                  <a:lnTo>
                    <a:pt x="2006" y="36923"/>
                  </a:lnTo>
                  <a:lnTo>
                    <a:pt x="3210" y="40535"/>
                  </a:lnTo>
                  <a:lnTo>
                    <a:pt x="5217" y="43745"/>
                  </a:lnTo>
                  <a:lnTo>
                    <a:pt x="7224" y="46555"/>
                  </a:lnTo>
                  <a:lnTo>
                    <a:pt x="74247" y="112775"/>
                  </a:lnTo>
                  <a:lnTo>
                    <a:pt x="75852" y="114782"/>
                  </a:lnTo>
                  <a:lnTo>
                    <a:pt x="77859" y="115986"/>
                  </a:lnTo>
                  <a:lnTo>
                    <a:pt x="79866" y="117190"/>
                  </a:lnTo>
                  <a:lnTo>
                    <a:pt x="81872" y="118394"/>
                  </a:lnTo>
                  <a:lnTo>
                    <a:pt x="84280" y="119197"/>
                  </a:lnTo>
                  <a:lnTo>
                    <a:pt x="86688" y="119598"/>
                  </a:lnTo>
                  <a:lnTo>
                    <a:pt x="88695" y="120000"/>
                  </a:lnTo>
                  <a:lnTo>
                    <a:pt x="91505" y="120000"/>
                  </a:lnTo>
                  <a:lnTo>
                    <a:pt x="95117" y="119598"/>
                  </a:lnTo>
                  <a:lnTo>
                    <a:pt x="99531" y="118795"/>
                  </a:lnTo>
                  <a:lnTo>
                    <a:pt x="103545" y="117190"/>
                  </a:lnTo>
                  <a:lnTo>
                    <a:pt x="107157" y="115183"/>
                  </a:lnTo>
                  <a:lnTo>
                    <a:pt x="110769" y="111973"/>
                  </a:lnTo>
                  <a:lnTo>
                    <a:pt x="113578" y="109163"/>
                  </a:lnTo>
                  <a:lnTo>
                    <a:pt x="116387" y="105150"/>
                  </a:lnTo>
                  <a:lnTo>
                    <a:pt x="117993" y="101137"/>
                  </a:lnTo>
                  <a:lnTo>
                    <a:pt x="119197" y="97926"/>
                  </a:lnTo>
                  <a:lnTo>
                    <a:pt x="120000" y="93913"/>
                  </a:lnTo>
                  <a:lnTo>
                    <a:pt x="120000" y="90301"/>
                  </a:lnTo>
                  <a:lnTo>
                    <a:pt x="119598" y="86688"/>
                  </a:lnTo>
                  <a:lnTo>
                    <a:pt x="118795" y="83076"/>
                  </a:lnTo>
                  <a:lnTo>
                    <a:pt x="117190" y="80267"/>
                  </a:lnTo>
                  <a:lnTo>
                    <a:pt x="115585" y="77056"/>
                  </a:lnTo>
                  <a:lnTo>
                    <a:pt x="112775" y="74247"/>
                  </a:lnTo>
                  <a:lnTo>
                    <a:pt x="46555" y="8026"/>
                  </a:lnTo>
                  <a:close/>
                </a:path>
              </a:pathLst>
            </a:custGeom>
            <a:solidFill>
              <a:schemeClr val="accent2"/>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04" name="Shape 404"/>
            <p:cNvSpPr/>
            <p:nvPr/>
          </p:nvSpPr>
          <p:spPr>
            <a:xfrm>
              <a:off x="439737" y="4787900"/>
              <a:ext cx="93663" cy="93663"/>
            </a:xfrm>
            <a:custGeom>
              <a:avLst/>
              <a:gdLst/>
              <a:ahLst/>
              <a:cxnLst/>
              <a:rect l="0" t="0" r="0" b="0"/>
              <a:pathLst>
                <a:path w="120000" h="120000" extrusionOk="0">
                  <a:moveTo>
                    <a:pt x="73846" y="112751"/>
                  </a:moveTo>
                  <a:lnTo>
                    <a:pt x="75451" y="114362"/>
                  </a:lnTo>
                  <a:lnTo>
                    <a:pt x="77458" y="115973"/>
                  </a:lnTo>
                  <a:lnTo>
                    <a:pt x="79464" y="117583"/>
                  </a:lnTo>
                  <a:lnTo>
                    <a:pt x="81471" y="118389"/>
                  </a:lnTo>
                  <a:lnTo>
                    <a:pt x="83879" y="119194"/>
                  </a:lnTo>
                  <a:lnTo>
                    <a:pt x="85886" y="119597"/>
                  </a:lnTo>
                  <a:lnTo>
                    <a:pt x="88695" y="120000"/>
                  </a:lnTo>
                  <a:lnTo>
                    <a:pt x="90702" y="120000"/>
                  </a:lnTo>
                  <a:lnTo>
                    <a:pt x="95117" y="120000"/>
                  </a:lnTo>
                  <a:lnTo>
                    <a:pt x="98729" y="118791"/>
                  </a:lnTo>
                  <a:lnTo>
                    <a:pt x="103143" y="117181"/>
                  </a:lnTo>
                  <a:lnTo>
                    <a:pt x="106755" y="114765"/>
                  </a:lnTo>
                  <a:lnTo>
                    <a:pt x="109966" y="112348"/>
                  </a:lnTo>
                  <a:lnTo>
                    <a:pt x="113177" y="108724"/>
                  </a:lnTo>
                  <a:lnTo>
                    <a:pt x="115585" y="105503"/>
                  </a:lnTo>
                  <a:lnTo>
                    <a:pt x="117591" y="101073"/>
                  </a:lnTo>
                  <a:lnTo>
                    <a:pt x="119197" y="97449"/>
                  </a:lnTo>
                  <a:lnTo>
                    <a:pt x="119598" y="93825"/>
                  </a:lnTo>
                  <a:lnTo>
                    <a:pt x="120000" y="90201"/>
                  </a:lnTo>
                  <a:lnTo>
                    <a:pt x="119598" y="86577"/>
                  </a:lnTo>
                  <a:lnTo>
                    <a:pt x="118394" y="83355"/>
                  </a:lnTo>
                  <a:lnTo>
                    <a:pt x="116789" y="79731"/>
                  </a:lnTo>
                  <a:lnTo>
                    <a:pt x="114782" y="76912"/>
                  </a:lnTo>
                  <a:lnTo>
                    <a:pt x="112775" y="73691"/>
                  </a:lnTo>
                  <a:lnTo>
                    <a:pt x="45752" y="7248"/>
                  </a:lnTo>
                  <a:lnTo>
                    <a:pt x="44147" y="5637"/>
                  </a:lnTo>
                  <a:lnTo>
                    <a:pt x="42140" y="4429"/>
                  </a:lnTo>
                  <a:lnTo>
                    <a:pt x="40133" y="2818"/>
                  </a:lnTo>
                  <a:lnTo>
                    <a:pt x="38127" y="1610"/>
                  </a:lnTo>
                  <a:lnTo>
                    <a:pt x="36120" y="805"/>
                  </a:lnTo>
                  <a:lnTo>
                    <a:pt x="33311" y="402"/>
                  </a:lnTo>
                  <a:lnTo>
                    <a:pt x="31304" y="0"/>
                  </a:lnTo>
                  <a:lnTo>
                    <a:pt x="28494" y="0"/>
                  </a:lnTo>
                  <a:lnTo>
                    <a:pt x="24882" y="402"/>
                  </a:lnTo>
                  <a:lnTo>
                    <a:pt x="20468" y="1208"/>
                  </a:lnTo>
                  <a:lnTo>
                    <a:pt x="16454" y="2818"/>
                  </a:lnTo>
                  <a:lnTo>
                    <a:pt x="12842" y="5234"/>
                  </a:lnTo>
                  <a:lnTo>
                    <a:pt x="9230" y="8053"/>
                  </a:lnTo>
                  <a:lnTo>
                    <a:pt x="6421" y="11275"/>
                  </a:lnTo>
                  <a:lnTo>
                    <a:pt x="3612" y="14899"/>
                  </a:lnTo>
                  <a:lnTo>
                    <a:pt x="2006" y="18926"/>
                  </a:lnTo>
                  <a:lnTo>
                    <a:pt x="802" y="22550"/>
                  </a:lnTo>
                  <a:lnTo>
                    <a:pt x="0" y="26174"/>
                  </a:lnTo>
                  <a:lnTo>
                    <a:pt x="0" y="29798"/>
                  </a:lnTo>
                  <a:lnTo>
                    <a:pt x="401" y="33020"/>
                  </a:lnTo>
                  <a:lnTo>
                    <a:pt x="1204" y="36644"/>
                  </a:lnTo>
                  <a:lnTo>
                    <a:pt x="2809" y="40268"/>
                  </a:lnTo>
                  <a:lnTo>
                    <a:pt x="4414" y="43087"/>
                  </a:lnTo>
                  <a:lnTo>
                    <a:pt x="7224" y="46308"/>
                  </a:lnTo>
                  <a:lnTo>
                    <a:pt x="73846" y="112751"/>
                  </a:lnTo>
                  <a:close/>
                </a:path>
              </a:pathLst>
            </a:custGeom>
            <a:solidFill>
              <a:schemeClr val="accent2"/>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grpSp>
        <p:nvGrpSpPr>
          <p:cNvPr id="405" name="Shape 405"/>
          <p:cNvGrpSpPr/>
          <p:nvPr/>
        </p:nvGrpSpPr>
        <p:grpSpPr>
          <a:xfrm>
            <a:off x="8714362" y="1827201"/>
            <a:ext cx="199675" cy="286834"/>
            <a:chOff x="10502900" y="815975"/>
            <a:chExt cx="200024" cy="287337"/>
          </a:xfrm>
        </p:grpSpPr>
        <p:sp>
          <p:nvSpPr>
            <p:cNvPr id="406" name="Shape 406"/>
            <p:cNvSpPr/>
            <p:nvPr/>
          </p:nvSpPr>
          <p:spPr>
            <a:xfrm>
              <a:off x="10502900" y="815975"/>
              <a:ext cx="200024" cy="201613"/>
            </a:xfrm>
            <a:custGeom>
              <a:avLst/>
              <a:gdLst/>
              <a:ahLst/>
              <a:cxnLst/>
              <a:rect l="0" t="0" r="0" b="0"/>
              <a:pathLst>
                <a:path w="120000" h="120000" extrusionOk="0">
                  <a:moveTo>
                    <a:pt x="59810" y="0"/>
                  </a:moveTo>
                  <a:lnTo>
                    <a:pt x="56772" y="189"/>
                  </a:lnTo>
                  <a:lnTo>
                    <a:pt x="53924" y="569"/>
                  </a:lnTo>
                  <a:lnTo>
                    <a:pt x="50886" y="759"/>
                  </a:lnTo>
                  <a:lnTo>
                    <a:pt x="47848" y="1139"/>
                  </a:lnTo>
                  <a:lnTo>
                    <a:pt x="45000" y="1898"/>
                  </a:lnTo>
                  <a:lnTo>
                    <a:pt x="41962" y="2848"/>
                  </a:lnTo>
                  <a:lnTo>
                    <a:pt x="39303" y="3797"/>
                  </a:lnTo>
                  <a:lnTo>
                    <a:pt x="36645" y="4936"/>
                  </a:lnTo>
                  <a:lnTo>
                    <a:pt x="33987" y="6075"/>
                  </a:lnTo>
                  <a:lnTo>
                    <a:pt x="31329" y="7215"/>
                  </a:lnTo>
                  <a:lnTo>
                    <a:pt x="28860" y="8924"/>
                  </a:lnTo>
                  <a:lnTo>
                    <a:pt x="26392" y="10253"/>
                  </a:lnTo>
                  <a:lnTo>
                    <a:pt x="24113" y="12151"/>
                  </a:lnTo>
                  <a:lnTo>
                    <a:pt x="21835" y="13670"/>
                  </a:lnTo>
                  <a:lnTo>
                    <a:pt x="19556" y="15569"/>
                  </a:lnTo>
                  <a:lnTo>
                    <a:pt x="17468" y="17658"/>
                  </a:lnTo>
                  <a:lnTo>
                    <a:pt x="15569" y="19746"/>
                  </a:lnTo>
                  <a:lnTo>
                    <a:pt x="13670" y="21835"/>
                  </a:lnTo>
                  <a:lnTo>
                    <a:pt x="11962" y="24113"/>
                  </a:lnTo>
                  <a:lnTo>
                    <a:pt x="10253" y="26392"/>
                  </a:lnTo>
                  <a:lnTo>
                    <a:pt x="8544" y="29050"/>
                  </a:lnTo>
                  <a:lnTo>
                    <a:pt x="7215" y="31518"/>
                  </a:lnTo>
                  <a:lnTo>
                    <a:pt x="5886" y="34177"/>
                  </a:lnTo>
                  <a:lnTo>
                    <a:pt x="4746" y="36645"/>
                  </a:lnTo>
                  <a:lnTo>
                    <a:pt x="3607" y="39493"/>
                  </a:lnTo>
                  <a:lnTo>
                    <a:pt x="2658" y="42151"/>
                  </a:lnTo>
                  <a:lnTo>
                    <a:pt x="1898" y="45000"/>
                  </a:lnTo>
                  <a:lnTo>
                    <a:pt x="1139" y="48037"/>
                  </a:lnTo>
                  <a:lnTo>
                    <a:pt x="759" y="51075"/>
                  </a:lnTo>
                  <a:lnTo>
                    <a:pt x="189" y="53734"/>
                  </a:lnTo>
                  <a:lnTo>
                    <a:pt x="0" y="57151"/>
                  </a:lnTo>
                  <a:lnTo>
                    <a:pt x="0" y="60000"/>
                  </a:lnTo>
                  <a:lnTo>
                    <a:pt x="0" y="63037"/>
                  </a:lnTo>
                  <a:lnTo>
                    <a:pt x="189" y="65886"/>
                  </a:lnTo>
                  <a:lnTo>
                    <a:pt x="569" y="68924"/>
                  </a:lnTo>
                  <a:lnTo>
                    <a:pt x="1139" y="71772"/>
                  </a:lnTo>
                  <a:lnTo>
                    <a:pt x="1708" y="74620"/>
                  </a:lnTo>
                  <a:lnTo>
                    <a:pt x="2658" y="77278"/>
                  </a:lnTo>
                  <a:lnTo>
                    <a:pt x="3227" y="79936"/>
                  </a:lnTo>
                  <a:lnTo>
                    <a:pt x="4367" y="82784"/>
                  </a:lnTo>
                  <a:lnTo>
                    <a:pt x="5696" y="85443"/>
                  </a:lnTo>
                  <a:lnTo>
                    <a:pt x="6835" y="87911"/>
                  </a:lnTo>
                  <a:lnTo>
                    <a:pt x="8164" y="90189"/>
                  </a:lnTo>
                  <a:lnTo>
                    <a:pt x="9493" y="92848"/>
                  </a:lnTo>
                  <a:lnTo>
                    <a:pt x="11202" y="95126"/>
                  </a:lnTo>
                  <a:lnTo>
                    <a:pt x="13101" y="97215"/>
                  </a:lnTo>
                  <a:lnTo>
                    <a:pt x="14620" y="99303"/>
                  </a:lnTo>
                  <a:lnTo>
                    <a:pt x="16518" y="101392"/>
                  </a:lnTo>
                  <a:lnTo>
                    <a:pt x="18607" y="103481"/>
                  </a:lnTo>
                  <a:lnTo>
                    <a:pt x="20696" y="105379"/>
                  </a:lnTo>
                  <a:lnTo>
                    <a:pt x="22784" y="107088"/>
                  </a:lnTo>
                  <a:lnTo>
                    <a:pt x="25063" y="108797"/>
                  </a:lnTo>
                  <a:lnTo>
                    <a:pt x="27341" y="110316"/>
                  </a:lnTo>
                  <a:lnTo>
                    <a:pt x="29810" y="111835"/>
                  </a:lnTo>
                  <a:lnTo>
                    <a:pt x="32278" y="113164"/>
                  </a:lnTo>
                  <a:lnTo>
                    <a:pt x="34746" y="114303"/>
                  </a:lnTo>
                  <a:lnTo>
                    <a:pt x="37405" y="115443"/>
                  </a:lnTo>
                  <a:lnTo>
                    <a:pt x="39873" y="116392"/>
                  </a:lnTo>
                  <a:lnTo>
                    <a:pt x="42721" y="117341"/>
                  </a:lnTo>
                  <a:lnTo>
                    <a:pt x="45569" y="118291"/>
                  </a:lnTo>
                  <a:lnTo>
                    <a:pt x="48227" y="118670"/>
                  </a:lnTo>
                  <a:lnTo>
                    <a:pt x="51265" y="119240"/>
                  </a:lnTo>
                  <a:lnTo>
                    <a:pt x="54113" y="119620"/>
                  </a:lnTo>
                  <a:lnTo>
                    <a:pt x="57151" y="120000"/>
                  </a:lnTo>
                  <a:lnTo>
                    <a:pt x="57151" y="89810"/>
                  </a:lnTo>
                  <a:lnTo>
                    <a:pt x="50696" y="96265"/>
                  </a:lnTo>
                  <a:lnTo>
                    <a:pt x="49746" y="97025"/>
                  </a:lnTo>
                  <a:lnTo>
                    <a:pt x="48607" y="97215"/>
                  </a:lnTo>
                  <a:lnTo>
                    <a:pt x="47278" y="97025"/>
                  </a:lnTo>
                  <a:lnTo>
                    <a:pt x="46518" y="96265"/>
                  </a:lnTo>
                  <a:lnTo>
                    <a:pt x="35126" y="84873"/>
                  </a:lnTo>
                  <a:lnTo>
                    <a:pt x="34367" y="83924"/>
                  </a:lnTo>
                  <a:lnTo>
                    <a:pt x="34177" y="82784"/>
                  </a:lnTo>
                  <a:lnTo>
                    <a:pt x="34367" y="81835"/>
                  </a:lnTo>
                  <a:lnTo>
                    <a:pt x="35126" y="80886"/>
                  </a:lnTo>
                  <a:lnTo>
                    <a:pt x="36075" y="80316"/>
                  </a:lnTo>
                  <a:lnTo>
                    <a:pt x="37215" y="79936"/>
                  </a:lnTo>
                  <a:lnTo>
                    <a:pt x="38164" y="80316"/>
                  </a:lnTo>
                  <a:lnTo>
                    <a:pt x="38924" y="80886"/>
                  </a:lnTo>
                  <a:lnTo>
                    <a:pt x="48607" y="90189"/>
                  </a:lnTo>
                  <a:lnTo>
                    <a:pt x="57721" y="80886"/>
                  </a:lnTo>
                  <a:lnTo>
                    <a:pt x="58291" y="80506"/>
                  </a:lnTo>
                  <a:lnTo>
                    <a:pt x="58670" y="80316"/>
                  </a:lnTo>
                  <a:lnTo>
                    <a:pt x="59430" y="79936"/>
                  </a:lnTo>
                  <a:lnTo>
                    <a:pt x="59810" y="79936"/>
                  </a:lnTo>
                  <a:lnTo>
                    <a:pt x="60569" y="79936"/>
                  </a:lnTo>
                  <a:lnTo>
                    <a:pt x="60949" y="80316"/>
                  </a:lnTo>
                  <a:lnTo>
                    <a:pt x="61518" y="80506"/>
                  </a:lnTo>
                  <a:lnTo>
                    <a:pt x="61898" y="80886"/>
                  </a:lnTo>
                  <a:lnTo>
                    <a:pt x="71202" y="90189"/>
                  </a:lnTo>
                  <a:lnTo>
                    <a:pt x="80696" y="80886"/>
                  </a:lnTo>
                  <a:lnTo>
                    <a:pt x="81645" y="80316"/>
                  </a:lnTo>
                  <a:lnTo>
                    <a:pt x="82784" y="79936"/>
                  </a:lnTo>
                  <a:lnTo>
                    <a:pt x="83734" y="80316"/>
                  </a:lnTo>
                  <a:lnTo>
                    <a:pt x="84683" y="80886"/>
                  </a:lnTo>
                  <a:lnTo>
                    <a:pt x="85443" y="81835"/>
                  </a:lnTo>
                  <a:lnTo>
                    <a:pt x="85632" y="82784"/>
                  </a:lnTo>
                  <a:lnTo>
                    <a:pt x="85443" y="83924"/>
                  </a:lnTo>
                  <a:lnTo>
                    <a:pt x="84683" y="84873"/>
                  </a:lnTo>
                  <a:lnTo>
                    <a:pt x="73291" y="96265"/>
                  </a:lnTo>
                  <a:lnTo>
                    <a:pt x="72341" y="97025"/>
                  </a:lnTo>
                  <a:lnTo>
                    <a:pt x="71202" y="97215"/>
                  </a:lnTo>
                  <a:lnTo>
                    <a:pt x="70253" y="97025"/>
                  </a:lnTo>
                  <a:lnTo>
                    <a:pt x="69303" y="96265"/>
                  </a:lnTo>
                  <a:lnTo>
                    <a:pt x="62658" y="89810"/>
                  </a:lnTo>
                  <a:lnTo>
                    <a:pt x="62658" y="120000"/>
                  </a:lnTo>
                  <a:lnTo>
                    <a:pt x="65696" y="119620"/>
                  </a:lnTo>
                  <a:lnTo>
                    <a:pt x="68734" y="119240"/>
                  </a:lnTo>
                  <a:lnTo>
                    <a:pt x="71392" y="118670"/>
                  </a:lnTo>
                  <a:lnTo>
                    <a:pt x="74240" y="118291"/>
                  </a:lnTo>
                  <a:lnTo>
                    <a:pt x="77088" y="117341"/>
                  </a:lnTo>
                  <a:lnTo>
                    <a:pt x="79746" y="116392"/>
                  </a:lnTo>
                  <a:lnTo>
                    <a:pt x="82405" y="115443"/>
                  </a:lnTo>
                  <a:lnTo>
                    <a:pt x="85253" y="114303"/>
                  </a:lnTo>
                  <a:lnTo>
                    <a:pt x="87721" y="113164"/>
                  </a:lnTo>
                  <a:lnTo>
                    <a:pt x="90000" y="111835"/>
                  </a:lnTo>
                  <a:lnTo>
                    <a:pt x="92658" y="110316"/>
                  </a:lnTo>
                  <a:lnTo>
                    <a:pt x="94936" y="108797"/>
                  </a:lnTo>
                  <a:lnTo>
                    <a:pt x="97025" y="107088"/>
                  </a:lnTo>
                  <a:lnTo>
                    <a:pt x="99113" y="105379"/>
                  </a:lnTo>
                  <a:lnTo>
                    <a:pt x="101202" y="103481"/>
                  </a:lnTo>
                  <a:lnTo>
                    <a:pt x="103291" y="101392"/>
                  </a:lnTo>
                  <a:lnTo>
                    <a:pt x="105189" y="99303"/>
                  </a:lnTo>
                  <a:lnTo>
                    <a:pt x="106898" y="97215"/>
                  </a:lnTo>
                  <a:lnTo>
                    <a:pt x="108607" y="95126"/>
                  </a:lnTo>
                  <a:lnTo>
                    <a:pt x="110126" y="92848"/>
                  </a:lnTo>
                  <a:lnTo>
                    <a:pt x="111645" y="90189"/>
                  </a:lnTo>
                  <a:lnTo>
                    <a:pt x="112974" y="87911"/>
                  </a:lnTo>
                  <a:lnTo>
                    <a:pt x="114303" y="85443"/>
                  </a:lnTo>
                  <a:lnTo>
                    <a:pt x="115632" y="82784"/>
                  </a:lnTo>
                  <a:lnTo>
                    <a:pt x="116392" y="79936"/>
                  </a:lnTo>
                  <a:lnTo>
                    <a:pt x="117341" y="77468"/>
                  </a:lnTo>
                  <a:lnTo>
                    <a:pt x="118101" y="74620"/>
                  </a:lnTo>
                  <a:lnTo>
                    <a:pt x="118860" y="71772"/>
                  </a:lnTo>
                  <a:lnTo>
                    <a:pt x="119240" y="68924"/>
                  </a:lnTo>
                  <a:lnTo>
                    <a:pt x="119810" y="65886"/>
                  </a:lnTo>
                  <a:lnTo>
                    <a:pt x="119810" y="63037"/>
                  </a:lnTo>
                  <a:lnTo>
                    <a:pt x="120000" y="60000"/>
                  </a:lnTo>
                  <a:lnTo>
                    <a:pt x="119810" y="57151"/>
                  </a:lnTo>
                  <a:lnTo>
                    <a:pt x="119430" y="53734"/>
                  </a:lnTo>
                  <a:lnTo>
                    <a:pt x="119240" y="51075"/>
                  </a:lnTo>
                  <a:lnTo>
                    <a:pt x="118860" y="48037"/>
                  </a:lnTo>
                  <a:lnTo>
                    <a:pt x="118101" y="45000"/>
                  </a:lnTo>
                  <a:lnTo>
                    <a:pt x="117151" y="42151"/>
                  </a:lnTo>
                  <a:lnTo>
                    <a:pt x="116202" y="39493"/>
                  </a:lnTo>
                  <a:lnTo>
                    <a:pt x="115063" y="36645"/>
                  </a:lnTo>
                  <a:lnTo>
                    <a:pt x="113924" y="34177"/>
                  </a:lnTo>
                  <a:lnTo>
                    <a:pt x="112784" y="31518"/>
                  </a:lnTo>
                  <a:lnTo>
                    <a:pt x="111075" y="29050"/>
                  </a:lnTo>
                  <a:lnTo>
                    <a:pt x="109746" y="26392"/>
                  </a:lnTo>
                  <a:lnTo>
                    <a:pt x="107848" y="24113"/>
                  </a:lnTo>
                  <a:lnTo>
                    <a:pt x="106329" y="21835"/>
                  </a:lnTo>
                  <a:lnTo>
                    <a:pt x="104430" y="19746"/>
                  </a:lnTo>
                  <a:lnTo>
                    <a:pt x="102341" y="17658"/>
                  </a:lnTo>
                  <a:lnTo>
                    <a:pt x="100253" y="15569"/>
                  </a:lnTo>
                  <a:lnTo>
                    <a:pt x="98164" y="13670"/>
                  </a:lnTo>
                  <a:lnTo>
                    <a:pt x="95886" y="12151"/>
                  </a:lnTo>
                  <a:lnTo>
                    <a:pt x="93417" y="10253"/>
                  </a:lnTo>
                  <a:lnTo>
                    <a:pt x="90949" y="8924"/>
                  </a:lnTo>
                  <a:lnTo>
                    <a:pt x="88481" y="7215"/>
                  </a:lnTo>
                  <a:lnTo>
                    <a:pt x="85822" y="6075"/>
                  </a:lnTo>
                  <a:lnTo>
                    <a:pt x="83354" y="4936"/>
                  </a:lnTo>
                  <a:lnTo>
                    <a:pt x="80506" y="3797"/>
                  </a:lnTo>
                  <a:lnTo>
                    <a:pt x="77658" y="2848"/>
                  </a:lnTo>
                  <a:lnTo>
                    <a:pt x="75000" y="1898"/>
                  </a:lnTo>
                  <a:lnTo>
                    <a:pt x="71962" y="1139"/>
                  </a:lnTo>
                  <a:lnTo>
                    <a:pt x="69113" y="759"/>
                  </a:lnTo>
                  <a:lnTo>
                    <a:pt x="66075" y="569"/>
                  </a:lnTo>
                  <a:lnTo>
                    <a:pt x="62848" y="189"/>
                  </a:lnTo>
                  <a:lnTo>
                    <a:pt x="59810" y="0"/>
                  </a:lnTo>
                  <a:close/>
                </a:path>
              </a:pathLst>
            </a:custGeom>
            <a:solidFill>
              <a:schemeClr val="accent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07" name="Shape 407"/>
            <p:cNvSpPr/>
            <p:nvPr/>
          </p:nvSpPr>
          <p:spPr>
            <a:xfrm>
              <a:off x="10569575" y="1036637"/>
              <a:ext cx="66674" cy="9524"/>
            </a:xfrm>
            <a:custGeom>
              <a:avLst/>
              <a:gdLst/>
              <a:ahLst/>
              <a:cxnLst/>
              <a:rect l="0" t="0" r="0" b="0"/>
              <a:pathLst>
                <a:path w="120000" h="120000" extrusionOk="0">
                  <a:moveTo>
                    <a:pt x="112000" y="0"/>
                  </a:moveTo>
                  <a:lnTo>
                    <a:pt x="8571" y="0"/>
                  </a:lnTo>
                  <a:lnTo>
                    <a:pt x="5142" y="4137"/>
                  </a:lnTo>
                  <a:lnTo>
                    <a:pt x="2857" y="12413"/>
                  </a:lnTo>
                  <a:lnTo>
                    <a:pt x="1142" y="33103"/>
                  </a:lnTo>
                  <a:lnTo>
                    <a:pt x="0" y="57931"/>
                  </a:lnTo>
                  <a:lnTo>
                    <a:pt x="1142" y="82758"/>
                  </a:lnTo>
                  <a:lnTo>
                    <a:pt x="2857" y="103448"/>
                  </a:lnTo>
                  <a:lnTo>
                    <a:pt x="5142" y="115862"/>
                  </a:lnTo>
                  <a:lnTo>
                    <a:pt x="8571" y="120000"/>
                  </a:lnTo>
                  <a:lnTo>
                    <a:pt x="112000" y="120000"/>
                  </a:lnTo>
                  <a:lnTo>
                    <a:pt x="115428" y="115862"/>
                  </a:lnTo>
                  <a:lnTo>
                    <a:pt x="118285" y="103448"/>
                  </a:lnTo>
                  <a:lnTo>
                    <a:pt x="119428" y="82758"/>
                  </a:lnTo>
                  <a:lnTo>
                    <a:pt x="120000" y="57931"/>
                  </a:lnTo>
                  <a:lnTo>
                    <a:pt x="119428" y="33103"/>
                  </a:lnTo>
                  <a:lnTo>
                    <a:pt x="118285" y="12413"/>
                  </a:lnTo>
                  <a:lnTo>
                    <a:pt x="115428" y="4137"/>
                  </a:lnTo>
                  <a:lnTo>
                    <a:pt x="112000" y="0"/>
                  </a:lnTo>
                  <a:close/>
                </a:path>
              </a:pathLst>
            </a:custGeom>
            <a:solidFill>
              <a:schemeClr val="accent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08" name="Shape 408"/>
            <p:cNvSpPr/>
            <p:nvPr/>
          </p:nvSpPr>
          <p:spPr>
            <a:xfrm>
              <a:off x="10569575" y="1055687"/>
              <a:ext cx="66674" cy="9524"/>
            </a:xfrm>
            <a:custGeom>
              <a:avLst/>
              <a:gdLst/>
              <a:ahLst/>
              <a:cxnLst/>
              <a:rect l="0" t="0" r="0" b="0"/>
              <a:pathLst>
                <a:path w="120000" h="120000" extrusionOk="0">
                  <a:moveTo>
                    <a:pt x="112000" y="0"/>
                  </a:moveTo>
                  <a:lnTo>
                    <a:pt x="8571" y="0"/>
                  </a:lnTo>
                  <a:lnTo>
                    <a:pt x="5142" y="7741"/>
                  </a:lnTo>
                  <a:lnTo>
                    <a:pt x="2857" y="19354"/>
                  </a:lnTo>
                  <a:lnTo>
                    <a:pt x="1142" y="38709"/>
                  </a:lnTo>
                  <a:lnTo>
                    <a:pt x="0" y="58064"/>
                  </a:lnTo>
                  <a:lnTo>
                    <a:pt x="1142" y="81290"/>
                  </a:lnTo>
                  <a:lnTo>
                    <a:pt x="2857" y="100645"/>
                  </a:lnTo>
                  <a:lnTo>
                    <a:pt x="5142" y="116129"/>
                  </a:lnTo>
                  <a:lnTo>
                    <a:pt x="8571" y="120000"/>
                  </a:lnTo>
                  <a:lnTo>
                    <a:pt x="112000" y="120000"/>
                  </a:lnTo>
                  <a:lnTo>
                    <a:pt x="115428" y="116129"/>
                  </a:lnTo>
                  <a:lnTo>
                    <a:pt x="118285" y="100645"/>
                  </a:lnTo>
                  <a:lnTo>
                    <a:pt x="119428" y="81290"/>
                  </a:lnTo>
                  <a:lnTo>
                    <a:pt x="120000" y="58064"/>
                  </a:lnTo>
                  <a:lnTo>
                    <a:pt x="119428" y="38709"/>
                  </a:lnTo>
                  <a:lnTo>
                    <a:pt x="118285" y="19354"/>
                  </a:lnTo>
                  <a:lnTo>
                    <a:pt x="115428" y="7741"/>
                  </a:lnTo>
                  <a:lnTo>
                    <a:pt x="112000" y="0"/>
                  </a:lnTo>
                  <a:close/>
                </a:path>
              </a:pathLst>
            </a:custGeom>
            <a:solidFill>
              <a:schemeClr val="accent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09" name="Shape 409"/>
            <p:cNvSpPr/>
            <p:nvPr/>
          </p:nvSpPr>
          <p:spPr>
            <a:xfrm>
              <a:off x="10569575" y="1074737"/>
              <a:ext cx="66674" cy="28575"/>
            </a:xfrm>
            <a:custGeom>
              <a:avLst/>
              <a:gdLst/>
              <a:ahLst/>
              <a:cxnLst/>
              <a:rect l="0" t="0" r="0" b="0"/>
              <a:pathLst>
                <a:path w="120000" h="120000" extrusionOk="0">
                  <a:moveTo>
                    <a:pt x="112000" y="0"/>
                  </a:moveTo>
                  <a:lnTo>
                    <a:pt x="8571" y="0"/>
                  </a:lnTo>
                  <a:lnTo>
                    <a:pt x="5142" y="1318"/>
                  </a:lnTo>
                  <a:lnTo>
                    <a:pt x="2857" y="6593"/>
                  </a:lnTo>
                  <a:lnTo>
                    <a:pt x="1142" y="13186"/>
                  </a:lnTo>
                  <a:lnTo>
                    <a:pt x="0" y="21098"/>
                  </a:lnTo>
                  <a:lnTo>
                    <a:pt x="1142" y="27692"/>
                  </a:lnTo>
                  <a:lnTo>
                    <a:pt x="2857" y="34285"/>
                  </a:lnTo>
                  <a:lnTo>
                    <a:pt x="5142" y="39560"/>
                  </a:lnTo>
                  <a:lnTo>
                    <a:pt x="8571" y="40879"/>
                  </a:lnTo>
                  <a:lnTo>
                    <a:pt x="52000" y="40879"/>
                  </a:lnTo>
                  <a:lnTo>
                    <a:pt x="52000" y="100219"/>
                  </a:lnTo>
                  <a:lnTo>
                    <a:pt x="52571" y="108131"/>
                  </a:lnTo>
                  <a:lnTo>
                    <a:pt x="53714" y="114725"/>
                  </a:lnTo>
                  <a:lnTo>
                    <a:pt x="56571" y="117362"/>
                  </a:lnTo>
                  <a:lnTo>
                    <a:pt x="60000" y="120000"/>
                  </a:lnTo>
                  <a:lnTo>
                    <a:pt x="63428" y="117362"/>
                  </a:lnTo>
                  <a:lnTo>
                    <a:pt x="66285" y="114725"/>
                  </a:lnTo>
                  <a:lnTo>
                    <a:pt x="68571" y="108131"/>
                  </a:lnTo>
                  <a:lnTo>
                    <a:pt x="68571" y="100219"/>
                  </a:lnTo>
                  <a:lnTo>
                    <a:pt x="68571" y="40879"/>
                  </a:lnTo>
                  <a:lnTo>
                    <a:pt x="112000" y="40879"/>
                  </a:lnTo>
                  <a:lnTo>
                    <a:pt x="115428" y="39560"/>
                  </a:lnTo>
                  <a:lnTo>
                    <a:pt x="118285" y="34285"/>
                  </a:lnTo>
                  <a:lnTo>
                    <a:pt x="119428" y="27692"/>
                  </a:lnTo>
                  <a:lnTo>
                    <a:pt x="120000" y="21098"/>
                  </a:lnTo>
                  <a:lnTo>
                    <a:pt x="119428" y="13186"/>
                  </a:lnTo>
                  <a:lnTo>
                    <a:pt x="118285" y="6593"/>
                  </a:lnTo>
                  <a:lnTo>
                    <a:pt x="115428" y="1318"/>
                  </a:lnTo>
                  <a:lnTo>
                    <a:pt x="112000" y="0"/>
                  </a:lnTo>
                  <a:close/>
                </a:path>
              </a:pathLst>
            </a:custGeom>
            <a:solidFill>
              <a:schemeClr val="accent4"/>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grpSp>
        <p:nvGrpSpPr>
          <p:cNvPr id="410" name="Shape 410"/>
          <p:cNvGrpSpPr/>
          <p:nvPr/>
        </p:nvGrpSpPr>
        <p:grpSpPr>
          <a:xfrm>
            <a:off x="8628787" y="3860435"/>
            <a:ext cx="285250" cy="286835"/>
            <a:chOff x="9882188" y="3108325"/>
            <a:chExt cx="285750" cy="287338"/>
          </a:xfrm>
        </p:grpSpPr>
        <p:sp>
          <p:nvSpPr>
            <p:cNvPr id="411" name="Shape 411"/>
            <p:cNvSpPr/>
            <p:nvPr/>
          </p:nvSpPr>
          <p:spPr>
            <a:xfrm>
              <a:off x="9882188" y="3175000"/>
              <a:ext cx="219075" cy="220663"/>
            </a:xfrm>
            <a:custGeom>
              <a:avLst/>
              <a:gdLst/>
              <a:ahLst/>
              <a:cxnLst/>
              <a:rect l="0" t="0" r="0" b="0"/>
              <a:pathLst>
                <a:path w="120000" h="120000" extrusionOk="0">
                  <a:moveTo>
                    <a:pt x="107496" y="23549"/>
                  </a:moveTo>
                  <a:lnTo>
                    <a:pt x="92561" y="38441"/>
                  </a:lnTo>
                  <a:lnTo>
                    <a:pt x="94124" y="40865"/>
                  </a:lnTo>
                  <a:lnTo>
                    <a:pt x="95340" y="43463"/>
                  </a:lnTo>
                  <a:lnTo>
                    <a:pt x="96382" y="45887"/>
                  </a:lnTo>
                  <a:lnTo>
                    <a:pt x="97250" y="48484"/>
                  </a:lnTo>
                  <a:lnTo>
                    <a:pt x="98118" y="51255"/>
                  </a:lnTo>
                  <a:lnTo>
                    <a:pt x="98639" y="54199"/>
                  </a:lnTo>
                  <a:lnTo>
                    <a:pt x="98986" y="56969"/>
                  </a:lnTo>
                  <a:lnTo>
                    <a:pt x="99160" y="59913"/>
                  </a:lnTo>
                  <a:lnTo>
                    <a:pt x="98986" y="63896"/>
                  </a:lnTo>
                  <a:lnTo>
                    <a:pt x="98292" y="67878"/>
                  </a:lnTo>
                  <a:lnTo>
                    <a:pt x="97250" y="71515"/>
                  </a:lnTo>
                  <a:lnTo>
                    <a:pt x="96034" y="75151"/>
                  </a:lnTo>
                  <a:lnTo>
                    <a:pt x="94298" y="78441"/>
                  </a:lnTo>
                  <a:lnTo>
                    <a:pt x="92387" y="81904"/>
                  </a:lnTo>
                  <a:lnTo>
                    <a:pt x="90130" y="84848"/>
                  </a:lnTo>
                  <a:lnTo>
                    <a:pt x="87525" y="87619"/>
                  </a:lnTo>
                  <a:lnTo>
                    <a:pt x="84746" y="90043"/>
                  </a:lnTo>
                  <a:lnTo>
                    <a:pt x="81794" y="92467"/>
                  </a:lnTo>
                  <a:lnTo>
                    <a:pt x="78668" y="94372"/>
                  </a:lnTo>
                  <a:lnTo>
                    <a:pt x="75195" y="96103"/>
                  </a:lnTo>
                  <a:lnTo>
                    <a:pt x="71722" y="97316"/>
                  </a:lnTo>
                  <a:lnTo>
                    <a:pt x="67901" y="98181"/>
                  </a:lnTo>
                  <a:lnTo>
                    <a:pt x="64081" y="98874"/>
                  </a:lnTo>
                  <a:lnTo>
                    <a:pt x="59913" y="99047"/>
                  </a:lnTo>
                  <a:lnTo>
                    <a:pt x="55918" y="98874"/>
                  </a:lnTo>
                  <a:lnTo>
                    <a:pt x="52098" y="98181"/>
                  </a:lnTo>
                  <a:lnTo>
                    <a:pt x="48277" y="97316"/>
                  </a:lnTo>
                  <a:lnTo>
                    <a:pt x="44630" y="96103"/>
                  </a:lnTo>
                  <a:lnTo>
                    <a:pt x="41331" y="94372"/>
                  </a:lnTo>
                  <a:lnTo>
                    <a:pt x="38205" y="92467"/>
                  </a:lnTo>
                  <a:lnTo>
                    <a:pt x="34905" y="90043"/>
                  </a:lnTo>
                  <a:lnTo>
                    <a:pt x="32127" y="87619"/>
                  </a:lnTo>
                  <a:lnTo>
                    <a:pt x="29696" y="84848"/>
                  </a:lnTo>
                  <a:lnTo>
                    <a:pt x="27612" y="81904"/>
                  </a:lnTo>
                  <a:lnTo>
                    <a:pt x="25354" y="78441"/>
                  </a:lnTo>
                  <a:lnTo>
                    <a:pt x="23965" y="75151"/>
                  </a:lnTo>
                  <a:lnTo>
                    <a:pt x="22402" y="71515"/>
                  </a:lnTo>
                  <a:lnTo>
                    <a:pt x="21534" y="67878"/>
                  </a:lnTo>
                  <a:lnTo>
                    <a:pt x="21013" y="63896"/>
                  </a:lnTo>
                  <a:lnTo>
                    <a:pt x="20665" y="59913"/>
                  </a:lnTo>
                  <a:lnTo>
                    <a:pt x="21013" y="56103"/>
                  </a:lnTo>
                  <a:lnTo>
                    <a:pt x="21534" y="52121"/>
                  </a:lnTo>
                  <a:lnTo>
                    <a:pt x="22402" y="48484"/>
                  </a:lnTo>
                  <a:lnTo>
                    <a:pt x="23965" y="44848"/>
                  </a:lnTo>
                  <a:lnTo>
                    <a:pt x="25354" y="41212"/>
                  </a:lnTo>
                  <a:lnTo>
                    <a:pt x="27612" y="38095"/>
                  </a:lnTo>
                  <a:lnTo>
                    <a:pt x="29696" y="35151"/>
                  </a:lnTo>
                  <a:lnTo>
                    <a:pt x="32127" y="32380"/>
                  </a:lnTo>
                  <a:lnTo>
                    <a:pt x="34905" y="29783"/>
                  </a:lnTo>
                  <a:lnTo>
                    <a:pt x="38205" y="27532"/>
                  </a:lnTo>
                  <a:lnTo>
                    <a:pt x="41331" y="25627"/>
                  </a:lnTo>
                  <a:lnTo>
                    <a:pt x="44630" y="23896"/>
                  </a:lnTo>
                  <a:lnTo>
                    <a:pt x="48277" y="22683"/>
                  </a:lnTo>
                  <a:lnTo>
                    <a:pt x="52098" y="21645"/>
                  </a:lnTo>
                  <a:lnTo>
                    <a:pt x="55918" y="21125"/>
                  </a:lnTo>
                  <a:lnTo>
                    <a:pt x="59913" y="20952"/>
                  </a:lnTo>
                  <a:lnTo>
                    <a:pt x="62865" y="20952"/>
                  </a:lnTo>
                  <a:lnTo>
                    <a:pt x="65643" y="21471"/>
                  </a:lnTo>
                  <a:lnTo>
                    <a:pt x="68596" y="21818"/>
                  </a:lnTo>
                  <a:lnTo>
                    <a:pt x="71374" y="22683"/>
                  </a:lnTo>
                  <a:lnTo>
                    <a:pt x="73979" y="23549"/>
                  </a:lnTo>
                  <a:lnTo>
                    <a:pt x="76758" y="24588"/>
                  </a:lnTo>
                  <a:lnTo>
                    <a:pt x="79015" y="25800"/>
                  </a:lnTo>
                  <a:lnTo>
                    <a:pt x="81620" y="27359"/>
                  </a:lnTo>
                  <a:lnTo>
                    <a:pt x="96382" y="12467"/>
                  </a:lnTo>
                  <a:lnTo>
                    <a:pt x="92561" y="9696"/>
                  </a:lnTo>
                  <a:lnTo>
                    <a:pt x="88393" y="7272"/>
                  </a:lnTo>
                  <a:lnTo>
                    <a:pt x="84225" y="5194"/>
                  </a:lnTo>
                  <a:lnTo>
                    <a:pt x="79536" y="3463"/>
                  </a:lnTo>
                  <a:lnTo>
                    <a:pt x="74848" y="1904"/>
                  </a:lnTo>
                  <a:lnTo>
                    <a:pt x="69985" y="865"/>
                  </a:lnTo>
                  <a:lnTo>
                    <a:pt x="67554" y="519"/>
                  </a:lnTo>
                  <a:lnTo>
                    <a:pt x="65123" y="173"/>
                  </a:lnTo>
                  <a:lnTo>
                    <a:pt x="62518" y="0"/>
                  </a:lnTo>
                  <a:lnTo>
                    <a:pt x="59913" y="0"/>
                  </a:lnTo>
                  <a:lnTo>
                    <a:pt x="56787" y="173"/>
                  </a:lnTo>
                  <a:lnTo>
                    <a:pt x="53835" y="519"/>
                  </a:lnTo>
                  <a:lnTo>
                    <a:pt x="50882" y="692"/>
                  </a:lnTo>
                  <a:lnTo>
                    <a:pt x="47930" y="1385"/>
                  </a:lnTo>
                  <a:lnTo>
                    <a:pt x="44978" y="1904"/>
                  </a:lnTo>
                  <a:lnTo>
                    <a:pt x="42199" y="2770"/>
                  </a:lnTo>
                  <a:lnTo>
                    <a:pt x="39421" y="3636"/>
                  </a:lnTo>
                  <a:lnTo>
                    <a:pt x="36642" y="4675"/>
                  </a:lnTo>
                  <a:lnTo>
                    <a:pt x="33863" y="5887"/>
                  </a:lnTo>
                  <a:lnTo>
                    <a:pt x="31259" y="7272"/>
                  </a:lnTo>
                  <a:lnTo>
                    <a:pt x="28827" y="8658"/>
                  </a:lnTo>
                  <a:lnTo>
                    <a:pt x="26396" y="10389"/>
                  </a:lnTo>
                  <a:lnTo>
                    <a:pt x="23965" y="11948"/>
                  </a:lnTo>
                  <a:lnTo>
                    <a:pt x="21881" y="13852"/>
                  </a:lnTo>
                  <a:lnTo>
                    <a:pt x="19450" y="15757"/>
                  </a:lnTo>
                  <a:lnTo>
                    <a:pt x="17539" y="17662"/>
                  </a:lnTo>
                  <a:lnTo>
                    <a:pt x="15455" y="19740"/>
                  </a:lnTo>
                  <a:lnTo>
                    <a:pt x="13545" y="21818"/>
                  </a:lnTo>
                  <a:lnTo>
                    <a:pt x="11808" y="24069"/>
                  </a:lnTo>
                  <a:lnTo>
                    <a:pt x="10072" y="26493"/>
                  </a:lnTo>
                  <a:lnTo>
                    <a:pt x="8683" y="29090"/>
                  </a:lnTo>
                  <a:lnTo>
                    <a:pt x="7120" y="31515"/>
                  </a:lnTo>
                  <a:lnTo>
                    <a:pt x="5904" y="34112"/>
                  </a:lnTo>
                  <a:lnTo>
                    <a:pt x="4688" y="36709"/>
                  </a:lnTo>
                  <a:lnTo>
                    <a:pt x="3473" y="39307"/>
                  </a:lnTo>
                  <a:lnTo>
                    <a:pt x="2431" y="42077"/>
                  </a:lnTo>
                  <a:lnTo>
                    <a:pt x="1562" y="45021"/>
                  </a:lnTo>
                  <a:lnTo>
                    <a:pt x="1041" y="47792"/>
                  </a:lnTo>
                  <a:lnTo>
                    <a:pt x="520" y="50735"/>
                  </a:lnTo>
                  <a:lnTo>
                    <a:pt x="173" y="53679"/>
                  </a:lnTo>
                  <a:lnTo>
                    <a:pt x="0" y="56969"/>
                  </a:lnTo>
                  <a:lnTo>
                    <a:pt x="0" y="59913"/>
                  </a:lnTo>
                  <a:lnTo>
                    <a:pt x="0" y="62857"/>
                  </a:lnTo>
                  <a:lnTo>
                    <a:pt x="173" y="65800"/>
                  </a:lnTo>
                  <a:lnTo>
                    <a:pt x="347" y="68571"/>
                  </a:lnTo>
                  <a:lnTo>
                    <a:pt x="1041" y="71341"/>
                  </a:lnTo>
                  <a:lnTo>
                    <a:pt x="1562" y="74112"/>
                  </a:lnTo>
                  <a:lnTo>
                    <a:pt x="2257" y="76883"/>
                  </a:lnTo>
                  <a:lnTo>
                    <a:pt x="3125" y="79480"/>
                  </a:lnTo>
                  <a:lnTo>
                    <a:pt x="3994" y="82077"/>
                  </a:lnTo>
                  <a:lnTo>
                    <a:pt x="5209" y="84675"/>
                  </a:lnTo>
                  <a:lnTo>
                    <a:pt x="6251" y="86926"/>
                  </a:lnTo>
                  <a:lnTo>
                    <a:pt x="7641" y="89523"/>
                  </a:lnTo>
                  <a:lnTo>
                    <a:pt x="9030" y="91774"/>
                  </a:lnTo>
                  <a:lnTo>
                    <a:pt x="10593" y="94199"/>
                  </a:lnTo>
                  <a:lnTo>
                    <a:pt x="12329" y="96277"/>
                  </a:lnTo>
                  <a:lnTo>
                    <a:pt x="13892" y="98354"/>
                  </a:lnTo>
                  <a:lnTo>
                    <a:pt x="15629" y="100432"/>
                  </a:lnTo>
                  <a:lnTo>
                    <a:pt x="520" y="115497"/>
                  </a:lnTo>
                  <a:lnTo>
                    <a:pt x="0" y="116363"/>
                  </a:lnTo>
                  <a:lnTo>
                    <a:pt x="0" y="117229"/>
                  </a:lnTo>
                  <a:lnTo>
                    <a:pt x="0" y="118268"/>
                  </a:lnTo>
                  <a:lnTo>
                    <a:pt x="520" y="119134"/>
                  </a:lnTo>
                  <a:lnTo>
                    <a:pt x="1389" y="119653"/>
                  </a:lnTo>
                  <a:lnTo>
                    <a:pt x="2431" y="120000"/>
                  </a:lnTo>
                  <a:lnTo>
                    <a:pt x="3473" y="119653"/>
                  </a:lnTo>
                  <a:lnTo>
                    <a:pt x="4341" y="119134"/>
                  </a:lnTo>
                  <a:lnTo>
                    <a:pt x="19450" y="104069"/>
                  </a:lnTo>
                  <a:lnTo>
                    <a:pt x="21360" y="105800"/>
                  </a:lnTo>
                  <a:lnTo>
                    <a:pt x="23444" y="107705"/>
                  </a:lnTo>
                  <a:lnTo>
                    <a:pt x="25875" y="109090"/>
                  </a:lnTo>
                  <a:lnTo>
                    <a:pt x="27959" y="110649"/>
                  </a:lnTo>
                  <a:lnTo>
                    <a:pt x="30217" y="112034"/>
                  </a:lnTo>
                  <a:lnTo>
                    <a:pt x="32821" y="113419"/>
                  </a:lnTo>
                  <a:lnTo>
                    <a:pt x="35079" y="114632"/>
                  </a:lnTo>
                  <a:lnTo>
                    <a:pt x="37684" y="115670"/>
                  </a:lnTo>
                  <a:lnTo>
                    <a:pt x="40463" y="116536"/>
                  </a:lnTo>
                  <a:lnTo>
                    <a:pt x="43068" y="117402"/>
                  </a:lnTo>
                  <a:lnTo>
                    <a:pt x="45846" y="118268"/>
                  </a:lnTo>
                  <a:lnTo>
                    <a:pt x="48451" y="118961"/>
                  </a:lnTo>
                  <a:lnTo>
                    <a:pt x="51230" y="119307"/>
                  </a:lnTo>
                  <a:lnTo>
                    <a:pt x="54008" y="119480"/>
                  </a:lnTo>
                  <a:lnTo>
                    <a:pt x="56960" y="119653"/>
                  </a:lnTo>
                  <a:lnTo>
                    <a:pt x="59913" y="120000"/>
                  </a:lnTo>
                  <a:lnTo>
                    <a:pt x="62865" y="119653"/>
                  </a:lnTo>
                  <a:lnTo>
                    <a:pt x="65643" y="119480"/>
                  </a:lnTo>
                  <a:lnTo>
                    <a:pt x="68422" y="119307"/>
                  </a:lnTo>
                  <a:lnTo>
                    <a:pt x="71374" y="118961"/>
                  </a:lnTo>
                  <a:lnTo>
                    <a:pt x="74153" y="118268"/>
                  </a:lnTo>
                  <a:lnTo>
                    <a:pt x="76758" y="117402"/>
                  </a:lnTo>
                  <a:lnTo>
                    <a:pt x="79536" y="116536"/>
                  </a:lnTo>
                  <a:lnTo>
                    <a:pt x="81968" y="115670"/>
                  </a:lnTo>
                  <a:lnTo>
                    <a:pt x="84573" y="114632"/>
                  </a:lnTo>
                  <a:lnTo>
                    <a:pt x="87178" y="113419"/>
                  </a:lnTo>
                  <a:lnTo>
                    <a:pt x="89435" y="112034"/>
                  </a:lnTo>
                  <a:lnTo>
                    <a:pt x="91866" y="110649"/>
                  </a:lnTo>
                  <a:lnTo>
                    <a:pt x="94124" y="109090"/>
                  </a:lnTo>
                  <a:lnTo>
                    <a:pt x="96208" y="107705"/>
                  </a:lnTo>
                  <a:lnTo>
                    <a:pt x="98292" y="105974"/>
                  </a:lnTo>
                  <a:lnTo>
                    <a:pt x="100549" y="104069"/>
                  </a:lnTo>
                  <a:lnTo>
                    <a:pt x="115484" y="119134"/>
                  </a:lnTo>
                  <a:lnTo>
                    <a:pt x="116353" y="119653"/>
                  </a:lnTo>
                  <a:lnTo>
                    <a:pt x="117395" y="120000"/>
                  </a:lnTo>
                  <a:lnTo>
                    <a:pt x="118263" y="119653"/>
                  </a:lnTo>
                  <a:lnTo>
                    <a:pt x="119131" y="119134"/>
                  </a:lnTo>
                  <a:lnTo>
                    <a:pt x="119826" y="118268"/>
                  </a:lnTo>
                  <a:lnTo>
                    <a:pt x="120000" y="117229"/>
                  </a:lnTo>
                  <a:lnTo>
                    <a:pt x="119826" y="116363"/>
                  </a:lnTo>
                  <a:lnTo>
                    <a:pt x="119131" y="115497"/>
                  </a:lnTo>
                  <a:lnTo>
                    <a:pt x="104370" y="100432"/>
                  </a:lnTo>
                  <a:lnTo>
                    <a:pt x="105933" y="98354"/>
                  </a:lnTo>
                  <a:lnTo>
                    <a:pt x="107670" y="96277"/>
                  </a:lnTo>
                  <a:lnTo>
                    <a:pt x="109406" y="94199"/>
                  </a:lnTo>
                  <a:lnTo>
                    <a:pt x="110969" y="91774"/>
                  </a:lnTo>
                  <a:lnTo>
                    <a:pt x="112185" y="89523"/>
                  </a:lnTo>
                  <a:lnTo>
                    <a:pt x="113400" y="86926"/>
                  </a:lnTo>
                  <a:lnTo>
                    <a:pt x="114790" y="84675"/>
                  </a:lnTo>
                  <a:lnTo>
                    <a:pt x="115832" y="82077"/>
                  </a:lnTo>
                  <a:lnTo>
                    <a:pt x="116874" y="79480"/>
                  </a:lnTo>
                  <a:lnTo>
                    <a:pt x="117742" y="76883"/>
                  </a:lnTo>
                  <a:lnTo>
                    <a:pt x="118263" y="74112"/>
                  </a:lnTo>
                  <a:lnTo>
                    <a:pt x="118958" y="71341"/>
                  </a:lnTo>
                  <a:lnTo>
                    <a:pt x="119305" y="68571"/>
                  </a:lnTo>
                  <a:lnTo>
                    <a:pt x="119826" y="65800"/>
                  </a:lnTo>
                  <a:lnTo>
                    <a:pt x="120000" y="62857"/>
                  </a:lnTo>
                  <a:lnTo>
                    <a:pt x="120000" y="59913"/>
                  </a:lnTo>
                  <a:lnTo>
                    <a:pt x="120000" y="57316"/>
                  </a:lnTo>
                  <a:lnTo>
                    <a:pt x="119826" y="54891"/>
                  </a:lnTo>
                  <a:lnTo>
                    <a:pt x="119652" y="52467"/>
                  </a:lnTo>
                  <a:lnTo>
                    <a:pt x="119131" y="49870"/>
                  </a:lnTo>
                  <a:lnTo>
                    <a:pt x="118089" y="45021"/>
                  </a:lnTo>
                  <a:lnTo>
                    <a:pt x="116700" y="40346"/>
                  </a:lnTo>
                  <a:lnTo>
                    <a:pt x="114963" y="35844"/>
                  </a:lnTo>
                  <a:lnTo>
                    <a:pt x="112879" y="31515"/>
                  </a:lnTo>
                  <a:lnTo>
                    <a:pt x="110274" y="27359"/>
                  </a:lnTo>
                  <a:lnTo>
                    <a:pt x="107496" y="23549"/>
                  </a:lnTo>
                  <a:lnTo>
                    <a:pt x="107496" y="23549"/>
                  </a:lnTo>
                  <a:close/>
                </a:path>
              </a:pathLst>
            </a:custGeom>
            <a:solidFill>
              <a:schemeClr val="accent3"/>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12" name="Shape 412"/>
            <p:cNvSpPr/>
            <p:nvPr/>
          </p:nvSpPr>
          <p:spPr>
            <a:xfrm>
              <a:off x="9929813" y="3222625"/>
              <a:ext cx="123824" cy="125412"/>
            </a:xfrm>
            <a:custGeom>
              <a:avLst/>
              <a:gdLst/>
              <a:ahLst/>
              <a:cxnLst/>
              <a:rect l="0" t="0" r="0" b="0"/>
              <a:pathLst>
                <a:path w="120000" h="120000" extrusionOk="0">
                  <a:moveTo>
                    <a:pt x="91457" y="9183"/>
                  </a:moveTo>
                  <a:lnTo>
                    <a:pt x="87774" y="7346"/>
                  </a:lnTo>
                  <a:lnTo>
                    <a:pt x="84398" y="5510"/>
                  </a:lnTo>
                  <a:lnTo>
                    <a:pt x="80716" y="3979"/>
                  </a:lnTo>
                  <a:lnTo>
                    <a:pt x="76419" y="2755"/>
                  </a:lnTo>
                  <a:lnTo>
                    <a:pt x="72429" y="1530"/>
                  </a:lnTo>
                  <a:lnTo>
                    <a:pt x="68132" y="918"/>
                  </a:lnTo>
                  <a:lnTo>
                    <a:pt x="64143" y="612"/>
                  </a:lnTo>
                  <a:lnTo>
                    <a:pt x="59846" y="0"/>
                  </a:lnTo>
                  <a:lnTo>
                    <a:pt x="53708" y="612"/>
                  </a:lnTo>
                  <a:lnTo>
                    <a:pt x="47877" y="1530"/>
                  </a:lnTo>
                  <a:lnTo>
                    <a:pt x="42046" y="3061"/>
                  </a:lnTo>
                  <a:lnTo>
                    <a:pt x="36828" y="4897"/>
                  </a:lnTo>
                  <a:lnTo>
                    <a:pt x="31611" y="7653"/>
                  </a:lnTo>
                  <a:lnTo>
                    <a:pt x="26086" y="10714"/>
                  </a:lnTo>
                  <a:lnTo>
                    <a:pt x="21790" y="14081"/>
                  </a:lnTo>
                  <a:lnTo>
                    <a:pt x="17493" y="17755"/>
                  </a:lnTo>
                  <a:lnTo>
                    <a:pt x="13503" y="22040"/>
                  </a:lnTo>
                  <a:lnTo>
                    <a:pt x="10127" y="26632"/>
                  </a:lnTo>
                  <a:lnTo>
                    <a:pt x="7058" y="31530"/>
                  </a:lnTo>
                  <a:lnTo>
                    <a:pt x="4603" y="36734"/>
                  </a:lnTo>
                  <a:lnTo>
                    <a:pt x="2762" y="42244"/>
                  </a:lnTo>
                  <a:lnTo>
                    <a:pt x="1227" y="48061"/>
                  </a:lnTo>
                  <a:lnTo>
                    <a:pt x="306" y="53877"/>
                  </a:lnTo>
                  <a:lnTo>
                    <a:pt x="0" y="59999"/>
                  </a:lnTo>
                  <a:lnTo>
                    <a:pt x="306" y="66428"/>
                  </a:lnTo>
                  <a:lnTo>
                    <a:pt x="1227" y="72244"/>
                  </a:lnTo>
                  <a:lnTo>
                    <a:pt x="2762" y="77755"/>
                  </a:lnTo>
                  <a:lnTo>
                    <a:pt x="4603" y="83571"/>
                  </a:lnTo>
                  <a:lnTo>
                    <a:pt x="7058" y="88775"/>
                  </a:lnTo>
                  <a:lnTo>
                    <a:pt x="10127" y="93673"/>
                  </a:lnTo>
                  <a:lnTo>
                    <a:pt x="13503" y="97959"/>
                  </a:lnTo>
                  <a:lnTo>
                    <a:pt x="17493" y="102551"/>
                  </a:lnTo>
                  <a:lnTo>
                    <a:pt x="21790" y="106224"/>
                  </a:lnTo>
                  <a:lnTo>
                    <a:pt x="26086" y="109591"/>
                  </a:lnTo>
                  <a:lnTo>
                    <a:pt x="31611" y="112653"/>
                  </a:lnTo>
                  <a:lnTo>
                    <a:pt x="36828" y="115408"/>
                  </a:lnTo>
                  <a:lnTo>
                    <a:pt x="42046" y="117244"/>
                  </a:lnTo>
                  <a:lnTo>
                    <a:pt x="47877" y="118775"/>
                  </a:lnTo>
                  <a:lnTo>
                    <a:pt x="53708" y="119693"/>
                  </a:lnTo>
                  <a:lnTo>
                    <a:pt x="59846" y="119999"/>
                  </a:lnTo>
                  <a:lnTo>
                    <a:pt x="65984" y="119693"/>
                  </a:lnTo>
                  <a:lnTo>
                    <a:pt x="71815" y="118775"/>
                  </a:lnTo>
                  <a:lnTo>
                    <a:pt x="77647" y="117244"/>
                  </a:lnTo>
                  <a:lnTo>
                    <a:pt x="83171" y="115408"/>
                  </a:lnTo>
                  <a:lnTo>
                    <a:pt x="88388" y="112653"/>
                  </a:lnTo>
                  <a:lnTo>
                    <a:pt x="93299" y="109591"/>
                  </a:lnTo>
                  <a:lnTo>
                    <a:pt x="98209" y="106224"/>
                  </a:lnTo>
                  <a:lnTo>
                    <a:pt x="102199" y="102551"/>
                  </a:lnTo>
                  <a:lnTo>
                    <a:pt x="106189" y="97959"/>
                  </a:lnTo>
                  <a:lnTo>
                    <a:pt x="109872" y="93673"/>
                  </a:lnTo>
                  <a:lnTo>
                    <a:pt x="112941" y="88775"/>
                  </a:lnTo>
                  <a:lnTo>
                    <a:pt x="115089" y="83571"/>
                  </a:lnTo>
                  <a:lnTo>
                    <a:pt x="117237" y="77755"/>
                  </a:lnTo>
                  <a:lnTo>
                    <a:pt x="118772" y="72244"/>
                  </a:lnTo>
                  <a:lnTo>
                    <a:pt x="119693" y="66428"/>
                  </a:lnTo>
                  <a:lnTo>
                    <a:pt x="120000" y="59999"/>
                  </a:lnTo>
                  <a:lnTo>
                    <a:pt x="119693" y="55714"/>
                  </a:lnTo>
                  <a:lnTo>
                    <a:pt x="119079" y="51734"/>
                  </a:lnTo>
                  <a:lnTo>
                    <a:pt x="118465" y="47755"/>
                  </a:lnTo>
                  <a:lnTo>
                    <a:pt x="117544" y="43469"/>
                  </a:lnTo>
                  <a:lnTo>
                    <a:pt x="116317" y="39795"/>
                  </a:lnTo>
                  <a:lnTo>
                    <a:pt x="114782" y="36122"/>
                  </a:lnTo>
                  <a:lnTo>
                    <a:pt x="112941" y="32142"/>
                  </a:lnTo>
                  <a:lnTo>
                    <a:pt x="110792" y="28775"/>
                  </a:lnTo>
                  <a:lnTo>
                    <a:pt x="90230" y="48979"/>
                  </a:lnTo>
                  <a:lnTo>
                    <a:pt x="91150" y="51734"/>
                  </a:lnTo>
                  <a:lnTo>
                    <a:pt x="91764" y="54795"/>
                  </a:lnTo>
                  <a:lnTo>
                    <a:pt x="92071" y="57244"/>
                  </a:lnTo>
                  <a:lnTo>
                    <a:pt x="92071" y="59999"/>
                  </a:lnTo>
                  <a:lnTo>
                    <a:pt x="92071" y="63367"/>
                  </a:lnTo>
                  <a:lnTo>
                    <a:pt x="91457" y="66734"/>
                  </a:lnTo>
                  <a:lnTo>
                    <a:pt x="90843" y="69795"/>
                  </a:lnTo>
                  <a:lnTo>
                    <a:pt x="89616" y="72551"/>
                  </a:lnTo>
                  <a:lnTo>
                    <a:pt x="88388" y="75306"/>
                  </a:lnTo>
                  <a:lnTo>
                    <a:pt x="86547" y="78367"/>
                  </a:lnTo>
                  <a:lnTo>
                    <a:pt x="84705" y="80510"/>
                  </a:lnTo>
                  <a:lnTo>
                    <a:pt x="82864" y="82653"/>
                  </a:lnTo>
                  <a:lnTo>
                    <a:pt x="80716" y="85102"/>
                  </a:lnTo>
                  <a:lnTo>
                    <a:pt x="77953" y="86938"/>
                  </a:lnTo>
                  <a:lnTo>
                    <a:pt x="75191" y="88469"/>
                  </a:lnTo>
                  <a:lnTo>
                    <a:pt x="72429" y="89999"/>
                  </a:lnTo>
                  <a:lnTo>
                    <a:pt x="69360" y="90918"/>
                  </a:lnTo>
                  <a:lnTo>
                    <a:pt x="66291" y="91836"/>
                  </a:lnTo>
                  <a:lnTo>
                    <a:pt x="63222" y="92142"/>
                  </a:lnTo>
                  <a:lnTo>
                    <a:pt x="59846" y="92448"/>
                  </a:lnTo>
                  <a:lnTo>
                    <a:pt x="56470" y="92142"/>
                  </a:lnTo>
                  <a:lnTo>
                    <a:pt x="53094" y="91836"/>
                  </a:lnTo>
                  <a:lnTo>
                    <a:pt x="50332" y="90918"/>
                  </a:lnTo>
                  <a:lnTo>
                    <a:pt x="47263" y="89999"/>
                  </a:lnTo>
                  <a:lnTo>
                    <a:pt x="44501" y="88469"/>
                  </a:lnTo>
                  <a:lnTo>
                    <a:pt x="42046" y="86938"/>
                  </a:lnTo>
                  <a:lnTo>
                    <a:pt x="39283" y="85102"/>
                  </a:lnTo>
                  <a:lnTo>
                    <a:pt x="37135" y="82653"/>
                  </a:lnTo>
                  <a:lnTo>
                    <a:pt x="34987" y="80510"/>
                  </a:lnTo>
                  <a:lnTo>
                    <a:pt x="32838" y="78367"/>
                  </a:lnTo>
                  <a:lnTo>
                    <a:pt x="31611" y="75306"/>
                  </a:lnTo>
                  <a:lnTo>
                    <a:pt x="30076" y="72551"/>
                  </a:lnTo>
                  <a:lnTo>
                    <a:pt x="28849" y="69795"/>
                  </a:lnTo>
                  <a:lnTo>
                    <a:pt x="28235" y="66734"/>
                  </a:lnTo>
                  <a:lnTo>
                    <a:pt x="27621" y="63367"/>
                  </a:lnTo>
                  <a:lnTo>
                    <a:pt x="27621" y="59999"/>
                  </a:lnTo>
                  <a:lnTo>
                    <a:pt x="27621" y="56938"/>
                  </a:lnTo>
                  <a:lnTo>
                    <a:pt x="28235" y="53571"/>
                  </a:lnTo>
                  <a:lnTo>
                    <a:pt x="28849" y="50510"/>
                  </a:lnTo>
                  <a:lnTo>
                    <a:pt x="30076" y="47755"/>
                  </a:lnTo>
                  <a:lnTo>
                    <a:pt x="31611" y="44693"/>
                  </a:lnTo>
                  <a:lnTo>
                    <a:pt x="32838" y="41938"/>
                  </a:lnTo>
                  <a:lnTo>
                    <a:pt x="34987" y="39795"/>
                  </a:lnTo>
                  <a:lnTo>
                    <a:pt x="37135" y="37040"/>
                  </a:lnTo>
                  <a:lnTo>
                    <a:pt x="39283" y="35204"/>
                  </a:lnTo>
                  <a:lnTo>
                    <a:pt x="42046" y="33367"/>
                  </a:lnTo>
                  <a:lnTo>
                    <a:pt x="44501" y="31836"/>
                  </a:lnTo>
                  <a:lnTo>
                    <a:pt x="47263" y="30306"/>
                  </a:lnTo>
                  <a:lnTo>
                    <a:pt x="50332" y="29387"/>
                  </a:lnTo>
                  <a:lnTo>
                    <a:pt x="53094" y="28469"/>
                  </a:lnTo>
                  <a:lnTo>
                    <a:pt x="56470" y="28163"/>
                  </a:lnTo>
                  <a:lnTo>
                    <a:pt x="59846" y="27857"/>
                  </a:lnTo>
                  <a:lnTo>
                    <a:pt x="62608" y="28163"/>
                  </a:lnTo>
                  <a:lnTo>
                    <a:pt x="65677" y="28469"/>
                  </a:lnTo>
                  <a:lnTo>
                    <a:pt x="68132" y="28775"/>
                  </a:lnTo>
                  <a:lnTo>
                    <a:pt x="70895" y="29693"/>
                  </a:lnTo>
                  <a:lnTo>
                    <a:pt x="91457" y="9183"/>
                  </a:lnTo>
                  <a:close/>
                </a:path>
              </a:pathLst>
            </a:custGeom>
            <a:solidFill>
              <a:schemeClr val="accent3"/>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13" name="Shape 413"/>
            <p:cNvSpPr/>
            <p:nvPr/>
          </p:nvSpPr>
          <p:spPr>
            <a:xfrm>
              <a:off x="9967913" y="3260725"/>
              <a:ext cx="47625" cy="49212"/>
            </a:xfrm>
            <a:custGeom>
              <a:avLst/>
              <a:gdLst/>
              <a:ahLst/>
              <a:cxnLst/>
              <a:rect l="0" t="0" r="0" b="0"/>
              <a:pathLst>
                <a:path w="120000" h="120000" extrusionOk="0">
                  <a:moveTo>
                    <a:pt x="68000" y="1589"/>
                  </a:moveTo>
                  <a:lnTo>
                    <a:pt x="64000" y="0"/>
                  </a:lnTo>
                  <a:lnTo>
                    <a:pt x="60000" y="0"/>
                  </a:lnTo>
                  <a:lnTo>
                    <a:pt x="54400" y="0"/>
                  </a:lnTo>
                  <a:lnTo>
                    <a:pt x="48000" y="1589"/>
                  </a:lnTo>
                  <a:lnTo>
                    <a:pt x="41600" y="3178"/>
                  </a:lnTo>
                  <a:lnTo>
                    <a:pt x="36800" y="4768"/>
                  </a:lnTo>
                  <a:lnTo>
                    <a:pt x="31200" y="7152"/>
                  </a:lnTo>
                  <a:lnTo>
                    <a:pt x="26400" y="10331"/>
                  </a:lnTo>
                  <a:lnTo>
                    <a:pt x="22400" y="13509"/>
                  </a:lnTo>
                  <a:lnTo>
                    <a:pt x="17600" y="17483"/>
                  </a:lnTo>
                  <a:lnTo>
                    <a:pt x="13600" y="21456"/>
                  </a:lnTo>
                  <a:lnTo>
                    <a:pt x="10400" y="26225"/>
                  </a:lnTo>
                  <a:lnTo>
                    <a:pt x="7200" y="30993"/>
                  </a:lnTo>
                  <a:lnTo>
                    <a:pt x="4800" y="36556"/>
                  </a:lnTo>
                  <a:lnTo>
                    <a:pt x="2400" y="42119"/>
                  </a:lnTo>
                  <a:lnTo>
                    <a:pt x="800" y="47682"/>
                  </a:lnTo>
                  <a:lnTo>
                    <a:pt x="800" y="54039"/>
                  </a:lnTo>
                  <a:lnTo>
                    <a:pt x="0" y="59602"/>
                  </a:lnTo>
                  <a:lnTo>
                    <a:pt x="800" y="65960"/>
                  </a:lnTo>
                  <a:lnTo>
                    <a:pt x="800" y="72317"/>
                  </a:lnTo>
                  <a:lnTo>
                    <a:pt x="2400" y="77880"/>
                  </a:lnTo>
                  <a:lnTo>
                    <a:pt x="4800" y="82649"/>
                  </a:lnTo>
                  <a:lnTo>
                    <a:pt x="7200" y="88211"/>
                  </a:lnTo>
                  <a:lnTo>
                    <a:pt x="10400" y="93774"/>
                  </a:lnTo>
                  <a:lnTo>
                    <a:pt x="13600" y="98543"/>
                  </a:lnTo>
                  <a:lnTo>
                    <a:pt x="17600" y="102516"/>
                  </a:lnTo>
                  <a:lnTo>
                    <a:pt x="22400" y="105695"/>
                  </a:lnTo>
                  <a:lnTo>
                    <a:pt x="26400" y="108874"/>
                  </a:lnTo>
                  <a:lnTo>
                    <a:pt x="31200" y="112847"/>
                  </a:lnTo>
                  <a:lnTo>
                    <a:pt x="36800" y="114437"/>
                  </a:lnTo>
                  <a:lnTo>
                    <a:pt x="41600" y="116821"/>
                  </a:lnTo>
                  <a:lnTo>
                    <a:pt x="48000" y="118410"/>
                  </a:lnTo>
                  <a:lnTo>
                    <a:pt x="54400" y="120000"/>
                  </a:lnTo>
                  <a:lnTo>
                    <a:pt x="60000" y="120000"/>
                  </a:lnTo>
                  <a:lnTo>
                    <a:pt x="66400" y="120000"/>
                  </a:lnTo>
                  <a:lnTo>
                    <a:pt x="72000" y="118410"/>
                  </a:lnTo>
                  <a:lnTo>
                    <a:pt x="77600" y="116821"/>
                  </a:lnTo>
                  <a:lnTo>
                    <a:pt x="84000" y="114437"/>
                  </a:lnTo>
                  <a:lnTo>
                    <a:pt x="88800" y="112847"/>
                  </a:lnTo>
                  <a:lnTo>
                    <a:pt x="93600" y="108874"/>
                  </a:lnTo>
                  <a:lnTo>
                    <a:pt x="98400" y="105695"/>
                  </a:lnTo>
                  <a:lnTo>
                    <a:pt x="102400" y="102516"/>
                  </a:lnTo>
                  <a:lnTo>
                    <a:pt x="106400" y="98543"/>
                  </a:lnTo>
                  <a:lnTo>
                    <a:pt x="110400" y="93774"/>
                  </a:lnTo>
                  <a:lnTo>
                    <a:pt x="112800" y="88211"/>
                  </a:lnTo>
                  <a:lnTo>
                    <a:pt x="116000" y="82649"/>
                  </a:lnTo>
                  <a:lnTo>
                    <a:pt x="117600" y="77880"/>
                  </a:lnTo>
                  <a:lnTo>
                    <a:pt x="119200" y="72317"/>
                  </a:lnTo>
                  <a:lnTo>
                    <a:pt x="120000" y="65960"/>
                  </a:lnTo>
                  <a:lnTo>
                    <a:pt x="120000" y="59602"/>
                  </a:lnTo>
                  <a:lnTo>
                    <a:pt x="120000" y="55629"/>
                  </a:lnTo>
                  <a:lnTo>
                    <a:pt x="120000" y="51655"/>
                  </a:lnTo>
                  <a:lnTo>
                    <a:pt x="85600" y="85827"/>
                  </a:lnTo>
                  <a:lnTo>
                    <a:pt x="80000" y="89801"/>
                  </a:lnTo>
                  <a:lnTo>
                    <a:pt x="73600" y="93774"/>
                  </a:lnTo>
                  <a:lnTo>
                    <a:pt x="67200" y="95364"/>
                  </a:lnTo>
                  <a:lnTo>
                    <a:pt x="60000" y="95364"/>
                  </a:lnTo>
                  <a:lnTo>
                    <a:pt x="53600" y="95364"/>
                  </a:lnTo>
                  <a:lnTo>
                    <a:pt x="46400" y="93774"/>
                  </a:lnTo>
                  <a:lnTo>
                    <a:pt x="40000" y="89801"/>
                  </a:lnTo>
                  <a:lnTo>
                    <a:pt x="35200" y="85827"/>
                  </a:lnTo>
                  <a:lnTo>
                    <a:pt x="30400" y="79470"/>
                  </a:lnTo>
                  <a:lnTo>
                    <a:pt x="27200" y="73907"/>
                  </a:lnTo>
                  <a:lnTo>
                    <a:pt x="24800" y="67549"/>
                  </a:lnTo>
                  <a:lnTo>
                    <a:pt x="24000" y="59602"/>
                  </a:lnTo>
                  <a:lnTo>
                    <a:pt x="24800" y="52450"/>
                  </a:lnTo>
                  <a:lnTo>
                    <a:pt x="27200" y="46092"/>
                  </a:lnTo>
                  <a:lnTo>
                    <a:pt x="30400" y="39735"/>
                  </a:lnTo>
                  <a:lnTo>
                    <a:pt x="35200" y="34172"/>
                  </a:lnTo>
                  <a:lnTo>
                    <a:pt x="68000" y="1589"/>
                  </a:lnTo>
                  <a:close/>
                </a:path>
              </a:pathLst>
            </a:custGeom>
            <a:solidFill>
              <a:schemeClr val="accent3"/>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sp>
          <p:nvSpPr>
            <p:cNvPr id="414" name="Shape 414"/>
            <p:cNvSpPr/>
            <p:nvPr/>
          </p:nvSpPr>
          <p:spPr>
            <a:xfrm>
              <a:off x="9986963" y="3108325"/>
              <a:ext cx="180975" cy="182563"/>
            </a:xfrm>
            <a:custGeom>
              <a:avLst/>
              <a:gdLst/>
              <a:ahLst/>
              <a:cxnLst/>
              <a:rect l="0" t="0" r="0" b="0"/>
              <a:pathLst>
                <a:path w="120000" h="120000" extrusionOk="0">
                  <a:moveTo>
                    <a:pt x="119579" y="20349"/>
                  </a:moveTo>
                  <a:lnTo>
                    <a:pt x="118949" y="19720"/>
                  </a:lnTo>
                  <a:lnTo>
                    <a:pt x="118528" y="19300"/>
                  </a:lnTo>
                  <a:lnTo>
                    <a:pt x="117688" y="19090"/>
                  </a:lnTo>
                  <a:lnTo>
                    <a:pt x="116847" y="19090"/>
                  </a:lnTo>
                  <a:lnTo>
                    <a:pt x="106970" y="19090"/>
                  </a:lnTo>
                  <a:lnTo>
                    <a:pt x="101295" y="19090"/>
                  </a:lnTo>
                  <a:lnTo>
                    <a:pt x="101295" y="13006"/>
                  </a:lnTo>
                  <a:lnTo>
                    <a:pt x="101295" y="3146"/>
                  </a:lnTo>
                  <a:lnTo>
                    <a:pt x="101085" y="2307"/>
                  </a:lnTo>
                  <a:lnTo>
                    <a:pt x="100875" y="1678"/>
                  </a:lnTo>
                  <a:lnTo>
                    <a:pt x="100455" y="1048"/>
                  </a:lnTo>
                  <a:lnTo>
                    <a:pt x="100035" y="629"/>
                  </a:lnTo>
                  <a:lnTo>
                    <a:pt x="99194" y="209"/>
                  </a:lnTo>
                  <a:lnTo>
                    <a:pt x="98563" y="0"/>
                  </a:lnTo>
                  <a:lnTo>
                    <a:pt x="97723" y="0"/>
                  </a:lnTo>
                  <a:lnTo>
                    <a:pt x="96882" y="0"/>
                  </a:lnTo>
                  <a:lnTo>
                    <a:pt x="95621" y="629"/>
                  </a:lnTo>
                  <a:lnTo>
                    <a:pt x="92259" y="1888"/>
                  </a:lnTo>
                  <a:lnTo>
                    <a:pt x="87635" y="3566"/>
                  </a:lnTo>
                  <a:lnTo>
                    <a:pt x="82381" y="6083"/>
                  </a:lnTo>
                  <a:lnTo>
                    <a:pt x="82381" y="6083"/>
                  </a:lnTo>
                  <a:lnTo>
                    <a:pt x="82381" y="34615"/>
                  </a:lnTo>
                  <a:lnTo>
                    <a:pt x="81961" y="35874"/>
                  </a:lnTo>
                  <a:lnTo>
                    <a:pt x="81330" y="36923"/>
                  </a:lnTo>
                  <a:lnTo>
                    <a:pt x="80280" y="37762"/>
                  </a:lnTo>
                  <a:lnTo>
                    <a:pt x="79019" y="37972"/>
                  </a:lnTo>
                  <a:lnTo>
                    <a:pt x="77968" y="37762"/>
                  </a:lnTo>
                  <a:lnTo>
                    <a:pt x="76917" y="36923"/>
                  </a:lnTo>
                  <a:lnTo>
                    <a:pt x="76077" y="35874"/>
                  </a:lnTo>
                  <a:lnTo>
                    <a:pt x="75866" y="34615"/>
                  </a:lnTo>
                  <a:lnTo>
                    <a:pt x="75866" y="9440"/>
                  </a:lnTo>
                  <a:lnTo>
                    <a:pt x="72084" y="11748"/>
                  </a:lnTo>
                  <a:lnTo>
                    <a:pt x="68091" y="14685"/>
                  </a:lnTo>
                  <a:lnTo>
                    <a:pt x="64308" y="17412"/>
                  </a:lnTo>
                  <a:lnTo>
                    <a:pt x="60945" y="20349"/>
                  </a:lnTo>
                  <a:lnTo>
                    <a:pt x="58003" y="23706"/>
                  </a:lnTo>
                  <a:lnTo>
                    <a:pt x="55271" y="27272"/>
                  </a:lnTo>
                  <a:lnTo>
                    <a:pt x="54220" y="28951"/>
                  </a:lnTo>
                  <a:lnTo>
                    <a:pt x="53380" y="30839"/>
                  </a:lnTo>
                  <a:lnTo>
                    <a:pt x="52539" y="32727"/>
                  </a:lnTo>
                  <a:lnTo>
                    <a:pt x="51908" y="34615"/>
                  </a:lnTo>
                  <a:lnTo>
                    <a:pt x="51698" y="36923"/>
                  </a:lnTo>
                  <a:lnTo>
                    <a:pt x="51488" y="39020"/>
                  </a:lnTo>
                  <a:lnTo>
                    <a:pt x="51488" y="41118"/>
                  </a:lnTo>
                  <a:lnTo>
                    <a:pt x="51698" y="43006"/>
                  </a:lnTo>
                  <a:lnTo>
                    <a:pt x="52329" y="45314"/>
                  </a:lnTo>
                  <a:lnTo>
                    <a:pt x="52959" y="47412"/>
                  </a:lnTo>
                  <a:lnTo>
                    <a:pt x="54010" y="49510"/>
                  </a:lnTo>
                  <a:lnTo>
                    <a:pt x="55061" y="51608"/>
                  </a:lnTo>
                  <a:lnTo>
                    <a:pt x="56952" y="54125"/>
                  </a:lnTo>
                  <a:lnTo>
                    <a:pt x="58844" y="56643"/>
                  </a:lnTo>
                  <a:lnTo>
                    <a:pt x="58844" y="56643"/>
                  </a:lnTo>
                  <a:lnTo>
                    <a:pt x="52329" y="63356"/>
                  </a:lnTo>
                  <a:lnTo>
                    <a:pt x="34255" y="80979"/>
                  </a:lnTo>
                  <a:lnTo>
                    <a:pt x="29842" y="85594"/>
                  </a:lnTo>
                  <a:lnTo>
                    <a:pt x="16392" y="99020"/>
                  </a:lnTo>
                  <a:lnTo>
                    <a:pt x="11978" y="103636"/>
                  </a:lnTo>
                  <a:lnTo>
                    <a:pt x="4833" y="110769"/>
                  </a:lnTo>
                  <a:lnTo>
                    <a:pt x="840" y="114545"/>
                  </a:lnTo>
                  <a:lnTo>
                    <a:pt x="420" y="115174"/>
                  </a:lnTo>
                  <a:lnTo>
                    <a:pt x="210" y="115594"/>
                  </a:lnTo>
                  <a:lnTo>
                    <a:pt x="210" y="116013"/>
                  </a:lnTo>
                  <a:lnTo>
                    <a:pt x="0" y="116643"/>
                  </a:lnTo>
                  <a:lnTo>
                    <a:pt x="210" y="117482"/>
                  </a:lnTo>
                  <a:lnTo>
                    <a:pt x="210" y="117902"/>
                  </a:lnTo>
                  <a:lnTo>
                    <a:pt x="420" y="118321"/>
                  </a:lnTo>
                  <a:lnTo>
                    <a:pt x="840" y="118951"/>
                  </a:lnTo>
                  <a:lnTo>
                    <a:pt x="840" y="118951"/>
                  </a:lnTo>
                  <a:lnTo>
                    <a:pt x="840" y="118951"/>
                  </a:lnTo>
                  <a:lnTo>
                    <a:pt x="1891" y="119790"/>
                  </a:lnTo>
                  <a:lnTo>
                    <a:pt x="3152" y="120000"/>
                  </a:lnTo>
                  <a:lnTo>
                    <a:pt x="4203" y="119790"/>
                  </a:lnTo>
                  <a:lnTo>
                    <a:pt x="5253" y="118951"/>
                  </a:lnTo>
                  <a:lnTo>
                    <a:pt x="5253" y="118951"/>
                  </a:lnTo>
                  <a:lnTo>
                    <a:pt x="5464" y="118951"/>
                  </a:lnTo>
                  <a:lnTo>
                    <a:pt x="9036" y="115174"/>
                  </a:lnTo>
                  <a:lnTo>
                    <a:pt x="16392" y="107832"/>
                  </a:lnTo>
                  <a:lnTo>
                    <a:pt x="21015" y="103636"/>
                  </a:lnTo>
                  <a:lnTo>
                    <a:pt x="34255" y="90000"/>
                  </a:lnTo>
                  <a:lnTo>
                    <a:pt x="38879" y="85594"/>
                  </a:lnTo>
                  <a:lnTo>
                    <a:pt x="56952" y="67762"/>
                  </a:lnTo>
                  <a:lnTo>
                    <a:pt x="63257" y="61048"/>
                  </a:lnTo>
                  <a:lnTo>
                    <a:pt x="65779" y="63356"/>
                  </a:lnTo>
                  <a:lnTo>
                    <a:pt x="68511" y="64825"/>
                  </a:lnTo>
                  <a:lnTo>
                    <a:pt x="71453" y="66293"/>
                  </a:lnTo>
                  <a:lnTo>
                    <a:pt x="74395" y="67762"/>
                  </a:lnTo>
                  <a:lnTo>
                    <a:pt x="77338" y="68181"/>
                  </a:lnTo>
                  <a:lnTo>
                    <a:pt x="80490" y="68391"/>
                  </a:lnTo>
                  <a:lnTo>
                    <a:pt x="82802" y="68391"/>
                  </a:lnTo>
                  <a:lnTo>
                    <a:pt x="84903" y="67972"/>
                  </a:lnTo>
                  <a:lnTo>
                    <a:pt x="87215" y="67342"/>
                  </a:lnTo>
                  <a:lnTo>
                    <a:pt x="89316" y="66713"/>
                  </a:lnTo>
                  <a:lnTo>
                    <a:pt x="91208" y="65664"/>
                  </a:lnTo>
                  <a:lnTo>
                    <a:pt x="93099" y="64615"/>
                  </a:lnTo>
                  <a:lnTo>
                    <a:pt x="94781" y="63146"/>
                  </a:lnTo>
                  <a:lnTo>
                    <a:pt x="96882" y="61678"/>
                  </a:lnTo>
                  <a:lnTo>
                    <a:pt x="100245" y="58531"/>
                  </a:lnTo>
                  <a:lnTo>
                    <a:pt x="103607" y="54545"/>
                  </a:lnTo>
                  <a:lnTo>
                    <a:pt x="106339" y="50559"/>
                  </a:lnTo>
                  <a:lnTo>
                    <a:pt x="109071" y="46363"/>
                  </a:lnTo>
                  <a:lnTo>
                    <a:pt x="111593" y="42377"/>
                  </a:lnTo>
                  <a:lnTo>
                    <a:pt x="113695" y="38181"/>
                  </a:lnTo>
                  <a:lnTo>
                    <a:pt x="115376" y="34405"/>
                  </a:lnTo>
                  <a:lnTo>
                    <a:pt x="116847" y="31048"/>
                  </a:lnTo>
                  <a:lnTo>
                    <a:pt x="118949" y="25384"/>
                  </a:lnTo>
                  <a:lnTo>
                    <a:pt x="120000" y="23076"/>
                  </a:lnTo>
                  <a:lnTo>
                    <a:pt x="120000" y="22237"/>
                  </a:lnTo>
                  <a:lnTo>
                    <a:pt x="120000" y="21608"/>
                  </a:lnTo>
                  <a:lnTo>
                    <a:pt x="120000" y="20769"/>
                  </a:lnTo>
                  <a:lnTo>
                    <a:pt x="119579" y="20349"/>
                  </a:lnTo>
                  <a:close/>
                </a:path>
              </a:pathLst>
            </a:custGeom>
            <a:solidFill>
              <a:schemeClr val="accent3"/>
            </a:solidFill>
            <a:ln>
              <a:noFill/>
            </a:ln>
          </p:spPr>
          <p:txBody>
            <a:bodyPr wrap="square" lIns="75425" tIns="37700" rIns="75425" bIns="37700" anchor="t" anchorCtr="0">
              <a:noAutofit/>
            </a:bodyPr>
            <a:lstStyle/>
            <a:p>
              <a:pPr marL="0" marR="0" lvl="0" indent="0" algn="l" rtl="0">
                <a:spcBef>
                  <a:spcPts val="0"/>
                </a:spcBef>
                <a:buNone/>
              </a:pPr>
              <a:endParaRPr sz="1485">
                <a:solidFill>
                  <a:schemeClr val="dk1"/>
                </a:solidFill>
                <a:latin typeface="Calibri"/>
                <a:ea typeface="Calibri"/>
                <a:cs typeface="Calibri"/>
                <a:sym typeface="Calibri"/>
              </a:endParaRPr>
            </a:p>
          </p:txBody>
        </p:sp>
      </p:grpSp>
      <p:cxnSp>
        <p:nvCxnSpPr>
          <p:cNvPr id="415" name="Shape 415"/>
          <p:cNvCxnSpPr/>
          <p:nvPr/>
        </p:nvCxnSpPr>
        <p:spPr>
          <a:xfrm>
            <a:off x="238666" y="5561953"/>
            <a:ext cx="3582219" cy="0"/>
          </a:xfrm>
          <a:prstGeom prst="straightConnector1">
            <a:avLst/>
          </a:prstGeom>
          <a:noFill/>
          <a:ln w="9525" cap="flat" cmpd="sng">
            <a:solidFill>
              <a:schemeClr val="accent2"/>
            </a:solidFill>
            <a:prstDash val="solid"/>
            <a:miter lim="800000"/>
            <a:headEnd type="none" w="med" len="med"/>
            <a:tailEnd type="none" w="med" len="med"/>
          </a:ln>
        </p:spPr>
      </p:cxnSp>
      <p:cxnSp>
        <p:nvCxnSpPr>
          <p:cNvPr id="416" name="Shape 416"/>
          <p:cNvCxnSpPr/>
          <p:nvPr/>
        </p:nvCxnSpPr>
        <p:spPr>
          <a:xfrm flipH="1">
            <a:off x="3821973" y="4746392"/>
            <a:ext cx="517526" cy="818333"/>
          </a:xfrm>
          <a:prstGeom prst="straightConnector1">
            <a:avLst/>
          </a:prstGeom>
          <a:noFill/>
          <a:ln w="9525" cap="flat" cmpd="sng">
            <a:solidFill>
              <a:schemeClr val="accent2"/>
            </a:solidFill>
            <a:prstDash val="solid"/>
            <a:miter lim="800000"/>
            <a:headEnd type="none" w="med" len="med"/>
            <a:tailEnd type="none" w="med" len="med"/>
          </a:ln>
        </p:spPr>
      </p:cxnSp>
      <p:cxnSp>
        <p:nvCxnSpPr>
          <p:cNvPr id="417" name="Shape 417"/>
          <p:cNvCxnSpPr/>
          <p:nvPr/>
        </p:nvCxnSpPr>
        <p:spPr>
          <a:xfrm rot="10800000">
            <a:off x="5331819" y="5561953"/>
            <a:ext cx="3582219" cy="0"/>
          </a:xfrm>
          <a:prstGeom prst="straightConnector1">
            <a:avLst/>
          </a:prstGeom>
          <a:noFill/>
          <a:ln w="9525" cap="flat" cmpd="sng">
            <a:solidFill>
              <a:schemeClr val="accent3"/>
            </a:solidFill>
            <a:prstDash val="solid"/>
            <a:miter lim="800000"/>
            <a:headEnd type="none" w="med" len="med"/>
            <a:tailEnd type="none" w="med" len="med"/>
          </a:ln>
        </p:spPr>
      </p:cxnSp>
      <p:cxnSp>
        <p:nvCxnSpPr>
          <p:cNvPr id="418" name="Shape 418"/>
          <p:cNvCxnSpPr/>
          <p:nvPr/>
        </p:nvCxnSpPr>
        <p:spPr>
          <a:xfrm>
            <a:off x="4812096" y="4744639"/>
            <a:ext cx="518636" cy="820087"/>
          </a:xfrm>
          <a:prstGeom prst="straightConnector1">
            <a:avLst/>
          </a:prstGeom>
          <a:noFill/>
          <a:ln w="9525" cap="flat" cmpd="sng">
            <a:solidFill>
              <a:schemeClr val="accent3"/>
            </a:solidFill>
            <a:prstDash val="solid"/>
            <a:miter lim="800000"/>
            <a:headEnd type="none" w="med" len="med"/>
            <a:tailEnd type="none" w="med" len="med"/>
          </a:ln>
        </p:spPr>
      </p:cxnSp>
      <p:pic>
        <p:nvPicPr>
          <p:cNvPr id="419" name="Shape 419"/>
          <p:cNvPicPr preferRelativeResize="0"/>
          <p:nvPr/>
        </p:nvPicPr>
        <p:blipFill rotWithShape="1">
          <a:blip r:embed="rId3">
            <a:alphaModFix/>
          </a:blip>
          <a:srcRect/>
          <a:stretch/>
        </p:blipFill>
        <p:spPr>
          <a:xfrm>
            <a:off x="5667173" y="4409387"/>
            <a:ext cx="278846" cy="939698"/>
          </a:xfrm>
          <a:prstGeom prst="rect">
            <a:avLst/>
          </a:prstGeom>
          <a:noFill/>
          <a:ln>
            <a:noFill/>
          </a:ln>
        </p:spPr>
      </p:pic>
      <p:pic>
        <p:nvPicPr>
          <p:cNvPr id="420" name="Shape 420"/>
          <p:cNvPicPr preferRelativeResize="0"/>
          <p:nvPr/>
        </p:nvPicPr>
        <p:blipFill rotWithShape="1">
          <a:blip r:embed="rId4">
            <a:alphaModFix/>
          </a:blip>
          <a:srcRect/>
          <a:stretch/>
        </p:blipFill>
        <p:spPr>
          <a:xfrm>
            <a:off x="3267058" y="2048258"/>
            <a:ext cx="328091" cy="892574"/>
          </a:xfrm>
          <a:prstGeom prst="rect">
            <a:avLst/>
          </a:prstGeom>
          <a:noFill/>
          <a:ln>
            <a:noFill/>
          </a:ln>
        </p:spPr>
      </p:pic>
      <p:pic>
        <p:nvPicPr>
          <p:cNvPr id="421" name="Shape 421"/>
          <p:cNvPicPr preferRelativeResize="0"/>
          <p:nvPr/>
        </p:nvPicPr>
        <p:blipFill rotWithShape="1">
          <a:blip r:embed="rId5">
            <a:alphaModFix/>
          </a:blip>
          <a:srcRect/>
          <a:stretch/>
        </p:blipFill>
        <p:spPr>
          <a:xfrm>
            <a:off x="5626896" y="2034891"/>
            <a:ext cx="340055" cy="925297"/>
          </a:xfrm>
          <a:prstGeom prst="rect">
            <a:avLst/>
          </a:prstGeom>
          <a:noFill/>
          <a:ln>
            <a:noFill/>
          </a:ln>
        </p:spPr>
      </p:pic>
      <p:pic>
        <p:nvPicPr>
          <p:cNvPr id="422" name="Shape 422"/>
          <p:cNvPicPr preferRelativeResize="0"/>
          <p:nvPr/>
        </p:nvPicPr>
        <p:blipFill rotWithShape="1">
          <a:blip r:embed="rId6">
            <a:alphaModFix/>
          </a:blip>
          <a:srcRect/>
          <a:stretch/>
        </p:blipFill>
        <p:spPr>
          <a:xfrm>
            <a:off x="3292210" y="4405125"/>
            <a:ext cx="277992" cy="942600"/>
          </a:xfrm>
          <a:prstGeom prst="rect">
            <a:avLst/>
          </a:prstGeom>
          <a:noFill/>
          <a:ln>
            <a:noFill/>
          </a:ln>
        </p:spPr>
      </p:pic>
      <p:pic>
        <p:nvPicPr>
          <p:cNvPr id="423" name="Shape 423"/>
          <p:cNvPicPr preferRelativeResize="0"/>
          <p:nvPr/>
        </p:nvPicPr>
        <p:blipFill rotWithShape="1">
          <a:blip r:embed="rId7">
            <a:alphaModFix/>
          </a:blip>
          <a:srcRect/>
          <a:stretch/>
        </p:blipFill>
        <p:spPr>
          <a:xfrm>
            <a:off x="4003573" y="2803352"/>
            <a:ext cx="1099727" cy="1476080"/>
          </a:xfrm>
          <a:prstGeom prst="rect">
            <a:avLst/>
          </a:prstGeom>
          <a:noFill/>
          <a:ln>
            <a:noFill/>
          </a:ln>
        </p:spPr>
      </p:pic>
      <p:sp>
        <p:nvSpPr>
          <p:cNvPr id="424" name="Shape 424"/>
          <p:cNvSpPr/>
          <p:nvPr/>
        </p:nvSpPr>
        <p:spPr>
          <a:xfrm>
            <a:off x="10675714" y="2512025"/>
            <a:ext cx="2514599" cy="1775785"/>
          </a:xfrm>
          <a:prstGeom prst="wedgeRectCallout">
            <a:avLst>
              <a:gd name="adj1" fmla="val -71476"/>
              <a:gd name="adj2" fmla="val -57685"/>
            </a:avLst>
          </a:prstGeom>
          <a:solidFill>
            <a:schemeClr val="dk1"/>
          </a:solidFill>
          <a:ln w="1270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1125" b="1">
                <a:solidFill>
                  <a:schemeClr val="lt1"/>
                </a:solidFill>
                <a:latin typeface="Calibri"/>
                <a:ea typeface="Calibri"/>
                <a:cs typeface="Calibri"/>
                <a:sym typeface="Calibri"/>
              </a:rPr>
              <a:t>NOTE: SAME HERE…TO REPLACE ANY OF THESE  ANIMATED IMAGES BY RIGHT CLICKING ON TOP OF THE IMAGE THEN CHOOSING “CHANGE PICTURE” . MOVE ANY OF THEM, DELETE THEM, OR KEEP THEM. :)</a:t>
            </a:r>
          </a:p>
          <a:p>
            <a:pPr marL="0" marR="0" lvl="0" indent="0" algn="ctr" rtl="0">
              <a:spcBef>
                <a:spcPts val="0"/>
              </a:spcBef>
              <a:buSzPct val="25000"/>
              <a:buNone/>
            </a:pPr>
            <a:r>
              <a:rPr lang="en-US" sz="1125" b="1">
                <a:solidFill>
                  <a:schemeClr val="lt1"/>
                </a:solidFill>
                <a:latin typeface="Calibri"/>
                <a:ea typeface="Calibri"/>
                <a:cs typeface="Calibri"/>
                <a:sym typeface="Calibri"/>
              </a:rPr>
              <a:t>BE SURE TO REPLACE THEM,</a:t>
            </a:r>
          </a:p>
          <a:p>
            <a:pPr marL="0" marR="0" lvl="0" indent="0" algn="ctr" rtl="0">
              <a:spcBef>
                <a:spcPts val="0"/>
              </a:spcBef>
              <a:buSzPct val="25000"/>
              <a:buNone/>
            </a:pPr>
            <a:r>
              <a:rPr lang="en-US" sz="1125" b="1">
                <a:solidFill>
                  <a:schemeClr val="lt1"/>
                </a:solidFill>
                <a:latin typeface="Calibri"/>
                <a:ea typeface="Calibri"/>
                <a:cs typeface="Calibri"/>
                <a:sym typeface="Calibri"/>
              </a:rPr>
              <a:t> IF YOU DON’T THEY WILL NOT BE ANIMATED.</a:t>
            </a:r>
          </a:p>
        </p:txBody>
      </p:sp>
      <p:sp>
        <p:nvSpPr>
          <p:cNvPr id="42" name="Slide Number Placeholder 4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500"/>
                                        <p:tgtEl>
                                          <p:spTgt spid="423"/>
                                        </p:tgtEl>
                                      </p:cBhvr>
                                    </p:animEffect>
                                  </p:childTnLst>
                                </p:cTn>
                              </p:par>
                              <p:par>
                                <p:cTn id="8" presetID="10" presetClass="entr" presetSubtype="0" fill="hold" nodeType="withEffect">
                                  <p:stCondLst>
                                    <p:cond delay="50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400"/>
                                        <p:tgtEl>
                                          <p:spTgt spid="388"/>
                                        </p:tgtEl>
                                      </p:cBhvr>
                                    </p:animEffect>
                                  </p:childTnLst>
                                </p:cTn>
                              </p:par>
                              <p:par>
                                <p:cTn id="11" presetID="10" presetClass="entr" presetSubtype="0" fill="hold" nodeType="withEffect">
                                  <p:stCondLst>
                                    <p:cond delay="900"/>
                                  </p:stCondLst>
                                  <p:childTnLst>
                                    <p:set>
                                      <p:cBhvr>
                                        <p:cTn id="12" dur="1" fill="hold">
                                          <p:stCondLst>
                                            <p:cond delay="0"/>
                                          </p:stCondLst>
                                        </p:cTn>
                                        <p:tgtEl>
                                          <p:spTgt spid="387"/>
                                        </p:tgtEl>
                                        <p:attrNameLst>
                                          <p:attrName>style.visibility</p:attrName>
                                        </p:attrNameLst>
                                      </p:cBhvr>
                                      <p:to>
                                        <p:strVal val="visible"/>
                                      </p:to>
                                    </p:set>
                                    <p:animEffect transition="in" filter="fade">
                                      <p:cBhvr>
                                        <p:cTn id="13" dur="500"/>
                                        <p:tgtEl>
                                          <p:spTgt spid="387"/>
                                        </p:tgtEl>
                                      </p:cBhvr>
                                    </p:animEffect>
                                  </p:childTnLst>
                                </p:cTn>
                              </p:par>
                              <p:par>
                                <p:cTn id="14" presetID="10" presetClass="entr" presetSubtype="0" fill="hold" nodeType="withEffect">
                                  <p:stCondLst>
                                    <p:cond delay="1400"/>
                                  </p:stCondLst>
                                  <p:childTnLst>
                                    <p:set>
                                      <p:cBhvr>
                                        <p:cTn id="15" dur="1" fill="hold">
                                          <p:stCondLst>
                                            <p:cond delay="0"/>
                                          </p:stCondLst>
                                        </p:cTn>
                                        <p:tgtEl>
                                          <p:spTgt spid="395"/>
                                        </p:tgtEl>
                                        <p:attrNameLst>
                                          <p:attrName>style.visibility</p:attrName>
                                        </p:attrNameLst>
                                      </p:cBhvr>
                                      <p:to>
                                        <p:strVal val="visible"/>
                                      </p:to>
                                    </p:set>
                                    <p:animEffect transition="in" filter="fade">
                                      <p:cBhvr>
                                        <p:cTn id="16" dur="500"/>
                                        <p:tgtEl>
                                          <p:spTgt spid="395"/>
                                        </p:tgtEl>
                                      </p:cBhvr>
                                    </p:animEffect>
                                  </p:childTnLst>
                                </p:cTn>
                              </p:par>
                              <p:par>
                                <p:cTn id="17" presetID="10" presetClass="entr" presetSubtype="0" fill="hold" nodeType="withEffect">
                                  <p:stCondLst>
                                    <p:cond delay="1400"/>
                                  </p:stCondLst>
                                  <p:childTnLst>
                                    <p:set>
                                      <p:cBhvr>
                                        <p:cTn id="18" dur="1" fill="hold">
                                          <p:stCondLst>
                                            <p:cond delay="0"/>
                                          </p:stCondLst>
                                        </p:cTn>
                                        <p:tgtEl>
                                          <p:spTgt spid="391"/>
                                        </p:tgtEl>
                                        <p:attrNameLst>
                                          <p:attrName>style.visibility</p:attrName>
                                        </p:attrNameLst>
                                      </p:cBhvr>
                                      <p:to>
                                        <p:strVal val="visible"/>
                                      </p:to>
                                    </p:set>
                                    <p:animEffect transition="in" filter="fade">
                                      <p:cBhvr>
                                        <p:cTn id="19" dur="500"/>
                                        <p:tgtEl>
                                          <p:spTgt spid="391"/>
                                        </p:tgtEl>
                                      </p:cBhvr>
                                    </p:animEffect>
                                  </p:childTnLst>
                                </p:cTn>
                              </p:par>
                              <p:par>
                                <p:cTn id="20" presetID="10" presetClass="entr" presetSubtype="0" fill="hold" nodeType="withEffect">
                                  <p:stCondLst>
                                    <p:cond delay="900"/>
                                  </p:stCondLst>
                                  <p:childTnLst>
                                    <p:set>
                                      <p:cBhvr>
                                        <p:cTn id="21" dur="1" fill="hold">
                                          <p:stCondLst>
                                            <p:cond delay="0"/>
                                          </p:stCondLst>
                                        </p:cTn>
                                        <p:tgtEl>
                                          <p:spTgt spid="420"/>
                                        </p:tgtEl>
                                        <p:attrNameLst>
                                          <p:attrName>style.visibility</p:attrName>
                                        </p:attrNameLst>
                                      </p:cBhvr>
                                      <p:to>
                                        <p:strVal val="visible"/>
                                      </p:to>
                                    </p:set>
                                    <p:animEffect transition="in" filter="fade">
                                      <p:cBhvr>
                                        <p:cTn id="22" dur="1000"/>
                                        <p:tgtEl>
                                          <p:spTgt spid="420"/>
                                        </p:tgtEl>
                                      </p:cBhvr>
                                    </p:animEffect>
                                  </p:childTnLst>
                                </p:cTn>
                              </p:par>
                              <p:par>
                                <p:cTn id="23" presetID="10" presetClass="entr" presetSubtype="0" fill="hold" nodeType="withEffect">
                                  <p:stCondLst>
                                    <p:cond delay="1800"/>
                                  </p:stCondLst>
                                  <p:childTnLst>
                                    <p:set>
                                      <p:cBhvr>
                                        <p:cTn id="24" dur="1" fill="hold">
                                          <p:stCondLst>
                                            <p:cond delay="0"/>
                                          </p:stCondLst>
                                        </p:cTn>
                                        <p:tgtEl>
                                          <p:spTgt spid="390"/>
                                        </p:tgtEl>
                                        <p:attrNameLst>
                                          <p:attrName>style.visibility</p:attrName>
                                        </p:attrNameLst>
                                      </p:cBhvr>
                                      <p:to>
                                        <p:strVal val="visible"/>
                                      </p:to>
                                    </p:set>
                                    <p:animEffect transition="in" filter="fade">
                                      <p:cBhvr>
                                        <p:cTn id="25" dur="400"/>
                                        <p:tgtEl>
                                          <p:spTgt spid="390"/>
                                        </p:tgtEl>
                                      </p:cBhvr>
                                    </p:animEffect>
                                  </p:childTnLst>
                                </p:cTn>
                              </p:par>
                              <p:par>
                                <p:cTn id="26" presetID="10" presetClass="entr" presetSubtype="0" fill="hold" nodeType="withEffect">
                                  <p:stCondLst>
                                    <p:cond delay="2200"/>
                                  </p:stCondLst>
                                  <p:childTnLst>
                                    <p:set>
                                      <p:cBhvr>
                                        <p:cTn id="27" dur="1" fill="hold">
                                          <p:stCondLst>
                                            <p:cond delay="0"/>
                                          </p:stCondLst>
                                        </p:cTn>
                                        <p:tgtEl>
                                          <p:spTgt spid="389"/>
                                        </p:tgtEl>
                                        <p:attrNameLst>
                                          <p:attrName>style.visibility</p:attrName>
                                        </p:attrNameLst>
                                      </p:cBhvr>
                                      <p:to>
                                        <p:strVal val="visible"/>
                                      </p:to>
                                    </p:set>
                                    <p:animEffect transition="in" filter="fade">
                                      <p:cBhvr>
                                        <p:cTn id="28" dur="500"/>
                                        <p:tgtEl>
                                          <p:spTgt spid="389"/>
                                        </p:tgtEl>
                                      </p:cBhvr>
                                    </p:animEffect>
                                  </p:childTnLst>
                                </p:cTn>
                              </p:par>
                              <p:par>
                                <p:cTn id="29" presetID="10" presetClass="entr" presetSubtype="0" fill="hold" nodeType="withEffect">
                                  <p:stCondLst>
                                    <p:cond delay="2700"/>
                                  </p:stCondLst>
                                  <p:childTnLst>
                                    <p:set>
                                      <p:cBhvr>
                                        <p:cTn id="30" dur="1" fill="hold">
                                          <p:stCondLst>
                                            <p:cond delay="0"/>
                                          </p:stCondLst>
                                        </p:cTn>
                                        <p:tgtEl>
                                          <p:spTgt spid="393"/>
                                        </p:tgtEl>
                                        <p:attrNameLst>
                                          <p:attrName>style.visibility</p:attrName>
                                        </p:attrNameLst>
                                      </p:cBhvr>
                                      <p:to>
                                        <p:strVal val="visible"/>
                                      </p:to>
                                    </p:set>
                                    <p:animEffect transition="in" filter="fade">
                                      <p:cBhvr>
                                        <p:cTn id="31" dur="500"/>
                                        <p:tgtEl>
                                          <p:spTgt spid="393"/>
                                        </p:tgtEl>
                                      </p:cBhvr>
                                    </p:animEffect>
                                  </p:childTnLst>
                                </p:cTn>
                              </p:par>
                              <p:par>
                                <p:cTn id="32" presetID="10" presetClass="entr" presetSubtype="0" fill="hold" nodeType="withEffect">
                                  <p:stCondLst>
                                    <p:cond delay="2700"/>
                                  </p:stCondLst>
                                  <p:childTnLst>
                                    <p:set>
                                      <p:cBhvr>
                                        <p:cTn id="33" dur="1" fill="hold">
                                          <p:stCondLst>
                                            <p:cond delay="0"/>
                                          </p:stCondLst>
                                        </p:cTn>
                                        <p:tgtEl>
                                          <p:spTgt spid="405"/>
                                        </p:tgtEl>
                                        <p:attrNameLst>
                                          <p:attrName>style.visibility</p:attrName>
                                        </p:attrNameLst>
                                      </p:cBhvr>
                                      <p:to>
                                        <p:strVal val="visible"/>
                                      </p:to>
                                    </p:set>
                                    <p:animEffect transition="in" filter="fade">
                                      <p:cBhvr>
                                        <p:cTn id="34" dur="500"/>
                                        <p:tgtEl>
                                          <p:spTgt spid="405"/>
                                        </p:tgtEl>
                                      </p:cBhvr>
                                    </p:animEffect>
                                  </p:childTnLst>
                                </p:cTn>
                              </p:par>
                              <p:par>
                                <p:cTn id="35" presetID="10" presetClass="entr" presetSubtype="0" fill="hold" nodeType="withEffect">
                                  <p:stCondLst>
                                    <p:cond delay="2200"/>
                                  </p:stCondLst>
                                  <p:childTnLst>
                                    <p:set>
                                      <p:cBhvr>
                                        <p:cTn id="36" dur="1" fill="hold">
                                          <p:stCondLst>
                                            <p:cond delay="0"/>
                                          </p:stCondLst>
                                        </p:cTn>
                                        <p:tgtEl>
                                          <p:spTgt spid="421"/>
                                        </p:tgtEl>
                                        <p:attrNameLst>
                                          <p:attrName>style.visibility</p:attrName>
                                        </p:attrNameLst>
                                      </p:cBhvr>
                                      <p:to>
                                        <p:strVal val="visible"/>
                                      </p:to>
                                    </p:set>
                                    <p:animEffect transition="in" filter="fade">
                                      <p:cBhvr>
                                        <p:cTn id="37" dur="1000"/>
                                        <p:tgtEl>
                                          <p:spTgt spid="421"/>
                                        </p:tgtEl>
                                      </p:cBhvr>
                                    </p:animEffect>
                                  </p:childTnLst>
                                </p:cTn>
                              </p:par>
                              <p:par>
                                <p:cTn id="38" presetID="10" presetClass="entr" presetSubtype="0" fill="hold" nodeType="withEffect">
                                  <p:stCondLst>
                                    <p:cond delay="3100"/>
                                  </p:stCondLst>
                                  <p:childTnLst>
                                    <p:set>
                                      <p:cBhvr>
                                        <p:cTn id="39" dur="1" fill="hold">
                                          <p:stCondLst>
                                            <p:cond delay="0"/>
                                          </p:stCondLst>
                                        </p:cTn>
                                        <p:tgtEl>
                                          <p:spTgt spid="416"/>
                                        </p:tgtEl>
                                        <p:attrNameLst>
                                          <p:attrName>style.visibility</p:attrName>
                                        </p:attrNameLst>
                                      </p:cBhvr>
                                      <p:to>
                                        <p:strVal val="visible"/>
                                      </p:to>
                                    </p:set>
                                    <p:animEffect transition="in" filter="fade">
                                      <p:cBhvr>
                                        <p:cTn id="40" dur="400"/>
                                        <p:tgtEl>
                                          <p:spTgt spid="416"/>
                                        </p:tgtEl>
                                      </p:cBhvr>
                                    </p:animEffect>
                                  </p:childTnLst>
                                </p:cTn>
                              </p:par>
                              <p:par>
                                <p:cTn id="41" presetID="10" presetClass="entr" presetSubtype="0" fill="hold" nodeType="withEffect">
                                  <p:stCondLst>
                                    <p:cond delay="3500"/>
                                  </p:stCondLst>
                                  <p:childTnLst>
                                    <p:set>
                                      <p:cBhvr>
                                        <p:cTn id="42" dur="1" fill="hold">
                                          <p:stCondLst>
                                            <p:cond delay="0"/>
                                          </p:stCondLst>
                                        </p:cTn>
                                        <p:tgtEl>
                                          <p:spTgt spid="415"/>
                                        </p:tgtEl>
                                        <p:attrNameLst>
                                          <p:attrName>style.visibility</p:attrName>
                                        </p:attrNameLst>
                                      </p:cBhvr>
                                      <p:to>
                                        <p:strVal val="visible"/>
                                      </p:to>
                                    </p:set>
                                    <p:animEffect transition="in" filter="fade">
                                      <p:cBhvr>
                                        <p:cTn id="43" dur="500"/>
                                        <p:tgtEl>
                                          <p:spTgt spid="415"/>
                                        </p:tgtEl>
                                      </p:cBhvr>
                                    </p:animEffect>
                                  </p:childTnLst>
                                </p:cTn>
                              </p:par>
                              <p:par>
                                <p:cTn id="44" presetID="10" presetClass="entr" presetSubtype="0" fill="hold" nodeType="withEffect">
                                  <p:stCondLst>
                                    <p:cond delay="4000"/>
                                  </p:stCondLst>
                                  <p:childTnLst>
                                    <p:set>
                                      <p:cBhvr>
                                        <p:cTn id="45" dur="1" fill="hold">
                                          <p:stCondLst>
                                            <p:cond delay="0"/>
                                          </p:stCondLst>
                                        </p:cTn>
                                        <p:tgtEl>
                                          <p:spTgt spid="392"/>
                                        </p:tgtEl>
                                        <p:attrNameLst>
                                          <p:attrName>style.visibility</p:attrName>
                                        </p:attrNameLst>
                                      </p:cBhvr>
                                      <p:to>
                                        <p:strVal val="visible"/>
                                      </p:to>
                                    </p:set>
                                    <p:animEffect transition="in" filter="fade">
                                      <p:cBhvr>
                                        <p:cTn id="46" dur="500"/>
                                        <p:tgtEl>
                                          <p:spTgt spid="392"/>
                                        </p:tgtEl>
                                      </p:cBhvr>
                                    </p:animEffect>
                                  </p:childTnLst>
                                </p:cTn>
                              </p:par>
                              <p:par>
                                <p:cTn id="47" presetID="10" presetClass="entr" presetSubtype="0" fill="hold" nodeType="withEffect">
                                  <p:stCondLst>
                                    <p:cond delay="4000"/>
                                  </p:stCondLst>
                                  <p:childTnLst>
                                    <p:set>
                                      <p:cBhvr>
                                        <p:cTn id="48" dur="1" fill="hold">
                                          <p:stCondLst>
                                            <p:cond delay="0"/>
                                          </p:stCondLst>
                                        </p:cTn>
                                        <p:tgtEl>
                                          <p:spTgt spid="399"/>
                                        </p:tgtEl>
                                        <p:attrNameLst>
                                          <p:attrName>style.visibility</p:attrName>
                                        </p:attrNameLst>
                                      </p:cBhvr>
                                      <p:to>
                                        <p:strVal val="visible"/>
                                      </p:to>
                                    </p:set>
                                    <p:animEffect transition="in" filter="fade">
                                      <p:cBhvr>
                                        <p:cTn id="49" dur="500"/>
                                        <p:tgtEl>
                                          <p:spTgt spid="399"/>
                                        </p:tgtEl>
                                      </p:cBhvr>
                                    </p:animEffect>
                                  </p:childTnLst>
                                </p:cTn>
                              </p:par>
                              <p:par>
                                <p:cTn id="50" presetID="10" presetClass="entr" presetSubtype="0" fill="hold" nodeType="withEffect">
                                  <p:stCondLst>
                                    <p:cond delay="3500"/>
                                  </p:stCondLst>
                                  <p:childTnLst>
                                    <p:set>
                                      <p:cBhvr>
                                        <p:cTn id="51" dur="1" fill="hold">
                                          <p:stCondLst>
                                            <p:cond delay="0"/>
                                          </p:stCondLst>
                                        </p:cTn>
                                        <p:tgtEl>
                                          <p:spTgt spid="422"/>
                                        </p:tgtEl>
                                        <p:attrNameLst>
                                          <p:attrName>style.visibility</p:attrName>
                                        </p:attrNameLst>
                                      </p:cBhvr>
                                      <p:to>
                                        <p:strVal val="visible"/>
                                      </p:to>
                                    </p:set>
                                    <p:animEffect transition="in" filter="fade">
                                      <p:cBhvr>
                                        <p:cTn id="52" dur="1000"/>
                                        <p:tgtEl>
                                          <p:spTgt spid="422"/>
                                        </p:tgtEl>
                                      </p:cBhvr>
                                    </p:animEffect>
                                  </p:childTnLst>
                                </p:cTn>
                              </p:par>
                              <p:par>
                                <p:cTn id="53" presetID="10" presetClass="entr" presetSubtype="0" fill="hold" nodeType="withEffect">
                                  <p:stCondLst>
                                    <p:cond delay="4400"/>
                                  </p:stCondLst>
                                  <p:childTnLst>
                                    <p:set>
                                      <p:cBhvr>
                                        <p:cTn id="54" dur="1" fill="hold">
                                          <p:stCondLst>
                                            <p:cond delay="0"/>
                                          </p:stCondLst>
                                        </p:cTn>
                                        <p:tgtEl>
                                          <p:spTgt spid="418"/>
                                        </p:tgtEl>
                                        <p:attrNameLst>
                                          <p:attrName>style.visibility</p:attrName>
                                        </p:attrNameLst>
                                      </p:cBhvr>
                                      <p:to>
                                        <p:strVal val="visible"/>
                                      </p:to>
                                    </p:set>
                                    <p:animEffect transition="in" filter="fade">
                                      <p:cBhvr>
                                        <p:cTn id="55" dur="400"/>
                                        <p:tgtEl>
                                          <p:spTgt spid="418"/>
                                        </p:tgtEl>
                                      </p:cBhvr>
                                    </p:animEffect>
                                  </p:childTnLst>
                                </p:cTn>
                              </p:par>
                              <p:par>
                                <p:cTn id="56" presetID="10" presetClass="entr" presetSubtype="0" fill="hold" nodeType="withEffect">
                                  <p:stCondLst>
                                    <p:cond delay="4800"/>
                                  </p:stCondLst>
                                  <p:childTnLst>
                                    <p:set>
                                      <p:cBhvr>
                                        <p:cTn id="57" dur="1" fill="hold">
                                          <p:stCondLst>
                                            <p:cond delay="0"/>
                                          </p:stCondLst>
                                        </p:cTn>
                                        <p:tgtEl>
                                          <p:spTgt spid="417"/>
                                        </p:tgtEl>
                                        <p:attrNameLst>
                                          <p:attrName>style.visibility</p:attrName>
                                        </p:attrNameLst>
                                      </p:cBhvr>
                                      <p:to>
                                        <p:strVal val="visible"/>
                                      </p:to>
                                    </p:set>
                                    <p:animEffect transition="in" filter="fade">
                                      <p:cBhvr>
                                        <p:cTn id="58" dur="500"/>
                                        <p:tgtEl>
                                          <p:spTgt spid="417"/>
                                        </p:tgtEl>
                                      </p:cBhvr>
                                    </p:animEffect>
                                  </p:childTnLst>
                                </p:cTn>
                              </p:par>
                              <p:par>
                                <p:cTn id="59" presetID="10" presetClass="entr" presetSubtype="0" fill="hold" nodeType="withEffect">
                                  <p:stCondLst>
                                    <p:cond delay="5300"/>
                                  </p:stCondLst>
                                  <p:childTnLst>
                                    <p:set>
                                      <p:cBhvr>
                                        <p:cTn id="60" dur="1" fill="hold">
                                          <p:stCondLst>
                                            <p:cond delay="0"/>
                                          </p:stCondLst>
                                        </p:cTn>
                                        <p:tgtEl>
                                          <p:spTgt spid="394"/>
                                        </p:tgtEl>
                                        <p:attrNameLst>
                                          <p:attrName>style.visibility</p:attrName>
                                        </p:attrNameLst>
                                      </p:cBhvr>
                                      <p:to>
                                        <p:strVal val="visible"/>
                                      </p:to>
                                    </p:set>
                                    <p:animEffect transition="in" filter="fade">
                                      <p:cBhvr>
                                        <p:cTn id="61" dur="500"/>
                                        <p:tgtEl>
                                          <p:spTgt spid="394"/>
                                        </p:tgtEl>
                                      </p:cBhvr>
                                    </p:animEffect>
                                  </p:childTnLst>
                                </p:cTn>
                              </p:par>
                              <p:par>
                                <p:cTn id="62" presetID="10" presetClass="entr" presetSubtype="0" fill="hold" nodeType="withEffect">
                                  <p:stCondLst>
                                    <p:cond delay="5300"/>
                                  </p:stCondLst>
                                  <p:childTnLst>
                                    <p:set>
                                      <p:cBhvr>
                                        <p:cTn id="63" dur="1" fill="hold">
                                          <p:stCondLst>
                                            <p:cond delay="0"/>
                                          </p:stCondLst>
                                        </p:cTn>
                                        <p:tgtEl>
                                          <p:spTgt spid="410"/>
                                        </p:tgtEl>
                                        <p:attrNameLst>
                                          <p:attrName>style.visibility</p:attrName>
                                        </p:attrNameLst>
                                      </p:cBhvr>
                                      <p:to>
                                        <p:strVal val="visible"/>
                                      </p:to>
                                    </p:set>
                                    <p:animEffect transition="in" filter="fade">
                                      <p:cBhvr>
                                        <p:cTn id="64" dur="500"/>
                                        <p:tgtEl>
                                          <p:spTgt spid="410"/>
                                        </p:tgtEl>
                                      </p:cBhvr>
                                    </p:animEffect>
                                  </p:childTnLst>
                                </p:cTn>
                              </p:par>
                              <p:par>
                                <p:cTn id="65" presetID="10" presetClass="entr" presetSubtype="0" fill="hold" nodeType="withEffect">
                                  <p:stCondLst>
                                    <p:cond delay="4800"/>
                                  </p:stCondLst>
                                  <p:childTnLst>
                                    <p:set>
                                      <p:cBhvr>
                                        <p:cTn id="66" dur="1" fill="hold">
                                          <p:stCondLst>
                                            <p:cond delay="0"/>
                                          </p:stCondLst>
                                        </p:cTn>
                                        <p:tgtEl>
                                          <p:spTgt spid="419"/>
                                        </p:tgtEl>
                                        <p:attrNameLst>
                                          <p:attrName>style.visibility</p:attrName>
                                        </p:attrNameLst>
                                      </p:cBhvr>
                                      <p:to>
                                        <p:strVal val="visible"/>
                                      </p:to>
                                    </p:set>
                                    <p:animEffect transition="in" filter="fade">
                                      <p:cBhvr>
                                        <p:cTn id="67" dur="1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Shape 930"/>
          <p:cNvSpPr txBox="1">
            <a:spLocks noGrp="1"/>
          </p:cNvSpPr>
          <p:nvPr>
            <p:ph type="title"/>
          </p:nvPr>
        </p:nvSpPr>
        <p:spPr>
          <a:xfrm>
            <a:off x="628650" y="365126"/>
            <a:ext cx="7886700" cy="124801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959" b="0" i="0" u="none" strike="noStrike" cap="none" dirty="0">
                <a:solidFill>
                  <a:schemeClr val="dk1"/>
                </a:solidFill>
                <a:latin typeface="Calibri"/>
                <a:ea typeface="Calibri"/>
                <a:cs typeface="Calibri"/>
                <a:sym typeface="Calibri"/>
              </a:rPr>
              <a:t>The </a:t>
            </a:r>
            <a:r>
              <a:rPr lang="en-US" sz="3959" b="0" i="0" u="sng" strike="noStrike" cap="none" dirty="0" smtClean="0">
                <a:solidFill>
                  <a:schemeClr val="dk1"/>
                </a:solidFill>
                <a:latin typeface="Calibri"/>
                <a:ea typeface="Calibri"/>
                <a:cs typeface="Calibri"/>
                <a:sym typeface="Calibri"/>
              </a:rPr>
              <a:t>Self-Insured Retention (SIR) </a:t>
            </a:r>
            <a:r>
              <a:rPr lang="en-US" sz="3959" b="0" i="0" u="sng" strike="noStrike" cap="none" dirty="0">
                <a:solidFill>
                  <a:schemeClr val="dk1"/>
                </a:solidFill>
                <a:latin typeface="Calibri"/>
                <a:ea typeface="Calibri"/>
                <a:cs typeface="Calibri"/>
                <a:sym typeface="Calibri"/>
              </a:rPr>
              <a:t>Spin</a:t>
            </a:r>
            <a:r>
              <a:rPr lang="en-US" sz="3959" b="0" i="0" u="none" strike="noStrike" cap="none" dirty="0">
                <a:solidFill>
                  <a:schemeClr val="dk1"/>
                </a:solidFill>
                <a:latin typeface="Calibri"/>
                <a:ea typeface="Calibri"/>
                <a:cs typeface="Calibri"/>
                <a:sym typeface="Calibri"/>
              </a:rPr>
              <a:t> vs. </a:t>
            </a:r>
            <a:br>
              <a:rPr lang="en-US" sz="3959" b="0" i="0" u="none" strike="noStrike" cap="none" dirty="0">
                <a:solidFill>
                  <a:schemeClr val="dk1"/>
                </a:solidFill>
                <a:latin typeface="Calibri"/>
                <a:ea typeface="Calibri"/>
                <a:cs typeface="Calibri"/>
                <a:sym typeface="Calibri"/>
              </a:rPr>
            </a:br>
            <a:r>
              <a:rPr lang="en-US" sz="3959" b="0" i="0" u="none" strike="noStrike" cap="none" dirty="0">
                <a:solidFill>
                  <a:schemeClr val="dk1"/>
                </a:solidFill>
                <a:latin typeface="Calibri"/>
                <a:ea typeface="Calibri"/>
                <a:cs typeface="Calibri"/>
                <a:sym typeface="Calibri"/>
              </a:rPr>
              <a:t>The </a:t>
            </a:r>
            <a:r>
              <a:rPr lang="en-US" sz="3959" b="0" i="0" u="sng" strike="noStrike" cap="none" dirty="0" smtClean="0">
                <a:solidFill>
                  <a:schemeClr val="dk1"/>
                </a:solidFill>
                <a:latin typeface="Calibri"/>
                <a:ea typeface="Calibri"/>
                <a:cs typeface="Calibri"/>
                <a:sym typeface="Calibri"/>
              </a:rPr>
              <a:t>Excess Insurance  </a:t>
            </a:r>
            <a:r>
              <a:rPr lang="en-US" sz="3959" b="0" i="0" u="sng" strike="noStrike" cap="none" dirty="0">
                <a:solidFill>
                  <a:schemeClr val="dk1"/>
                </a:solidFill>
                <a:latin typeface="Calibri"/>
                <a:ea typeface="Calibri"/>
                <a:cs typeface="Calibri"/>
                <a:sym typeface="Calibri"/>
              </a:rPr>
              <a:t>Spin</a:t>
            </a:r>
          </a:p>
        </p:txBody>
      </p:sp>
      <p:pic>
        <p:nvPicPr>
          <p:cNvPr id="931" name="Shape 931"/>
          <p:cNvPicPr preferRelativeResize="0">
            <a:picLocks noGrp="1"/>
          </p:cNvPicPr>
          <p:nvPr>
            <p:ph type="body" idx="1"/>
          </p:nvPr>
        </p:nvPicPr>
        <p:blipFill rotWithShape="1">
          <a:blip r:embed="rId3">
            <a:alphaModFix/>
          </a:blip>
          <a:srcRect/>
          <a:stretch/>
        </p:blipFill>
        <p:spPr>
          <a:xfrm>
            <a:off x="414068" y="1846216"/>
            <a:ext cx="8358995" cy="4752989"/>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40</a:t>
            </a:fld>
            <a:endParaRPr lang="en-US" sz="1200">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title"/>
          </p:nvPr>
        </p:nvSpPr>
        <p:spPr>
          <a:xfrm>
            <a:off x="628650" y="365125"/>
            <a:ext cx="7886700" cy="1325700"/>
          </a:xfrm>
          <a:prstGeom prst="rect">
            <a:avLst/>
          </a:prstGeom>
        </p:spPr>
        <p:txBody>
          <a:bodyPr wrap="square" lIns="91425" tIns="91425" rIns="91425" bIns="91425" anchor="ctr" anchorCtr="0">
            <a:noAutofit/>
          </a:bodyPr>
          <a:lstStyle/>
          <a:p>
            <a:pPr lvl="0">
              <a:spcBef>
                <a:spcPts val="0"/>
              </a:spcBef>
              <a:buNone/>
            </a:pPr>
            <a:r>
              <a:rPr lang="en-US" dirty="0"/>
              <a:t>Your Self-Insured WC Program Retention Spin</a:t>
            </a:r>
          </a:p>
        </p:txBody>
      </p:sp>
      <p:graphicFrame>
        <p:nvGraphicFramePr>
          <p:cNvPr id="938" name="Shape 938"/>
          <p:cNvGraphicFramePr/>
          <p:nvPr>
            <p:extLst>
              <p:ext uri="{D42A27DB-BD31-4B8C-83A1-F6EECF244321}">
                <p14:modId xmlns:p14="http://schemas.microsoft.com/office/powerpoint/2010/main" val="702076651"/>
              </p:ext>
            </p:extLst>
          </p:nvPr>
        </p:nvGraphicFramePr>
        <p:xfrm>
          <a:off x="952500" y="1714500"/>
          <a:ext cx="7239000" cy="5181240"/>
        </p:xfrm>
        <a:graphic>
          <a:graphicData uri="http://schemas.openxmlformats.org/drawingml/2006/table">
            <a:tbl>
              <a:tblPr>
                <a:noFill/>
                <a:tableStyleId>{C8B6D25C-A93A-4533-9B1D-B263CA7A9AEB}</a:tableStyleId>
              </a:tblPr>
              <a:tblGrid>
                <a:gridCol w="2413000"/>
                <a:gridCol w="2413000"/>
                <a:gridCol w="2413000"/>
              </a:tblGrid>
              <a:tr h="593675">
                <a:tc>
                  <a:txBody>
                    <a:bodyPr/>
                    <a:lstStyle/>
                    <a:p>
                      <a:pPr lvl="0" rtl="0">
                        <a:spcBef>
                          <a:spcPts val="0"/>
                        </a:spcBef>
                        <a:buNone/>
                      </a:pPr>
                      <a:r>
                        <a:rPr lang="en-US" dirty="0"/>
                        <a:t>POLICY PERIOD</a:t>
                      </a:r>
                    </a:p>
                  </a:txBody>
                  <a:tcPr marL="91425" marR="91425" marT="91425" marB="91425"/>
                </a:tc>
                <a:tc>
                  <a:txBody>
                    <a:bodyPr/>
                    <a:lstStyle/>
                    <a:p>
                      <a:pPr lvl="0">
                        <a:spcBef>
                          <a:spcPts val="0"/>
                        </a:spcBef>
                        <a:buNone/>
                      </a:pPr>
                      <a:r>
                        <a:rPr lang="en-US" dirty="0"/>
                        <a:t>Self-Insured </a:t>
                      </a:r>
                      <a:r>
                        <a:rPr lang="en-US" dirty="0" smtClean="0"/>
                        <a:t>Retention SIR</a:t>
                      </a:r>
                      <a:endParaRPr lang="en-US" dirty="0"/>
                    </a:p>
                  </a:txBody>
                  <a:tcPr marL="91425" marR="91425" marT="91425" marB="91425"/>
                </a:tc>
                <a:tc>
                  <a:txBody>
                    <a:bodyPr/>
                    <a:lstStyle/>
                    <a:p>
                      <a:pPr lvl="0">
                        <a:spcBef>
                          <a:spcPts val="0"/>
                        </a:spcBef>
                        <a:buNone/>
                      </a:pPr>
                      <a:r>
                        <a:rPr lang="en-US" dirty="0"/>
                        <a:t>Number of Claims Piercing the Retention</a:t>
                      </a:r>
                    </a:p>
                  </a:txBody>
                  <a:tcPr marL="91425" marR="91425" marT="91425" marB="91425"/>
                </a:tc>
              </a:tr>
              <a:tr h="387000">
                <a:tc>
                  <a:txBody>
                    <a:bodyPr/>
                    <a:lstStyle/>
                    <a:p>
                      <a:pPr lvl="0">
                        <a:spcBef>
                          <a:spcPts val="0"/>
                        </a:spcBef>
                        <a:buNone/>
                      </a:pPr>
                      <a:r>
                        <a:rPr lang="en-US" dirty="0"/>
                        <a:t>2007</a:t>
                      </a:r>
                    </a:p>
                  </a:txBody>
                  <a:tcPr marL="91425" marR="91425" marT="91425" marB="91425"/>
                </a:tc>
                <a:tc>
                  <a:txBody>
                    <a:bodyPr/>
                    <a:lstStyle/>
                    <a:p>
                      <a:pPr lvl="0">
                        <a:spcBef>
                          <a:spcPts val="0"/>
                        </a:spcBef>
                        <a:buNone/>
                      </a:pPr>
                      <a:r>
                        <a:rPr lang="en-US" dirty="0"/>
                        <a:t>$350,000</a:t>
                      </a:r>
                    </a:p>
                  </a:txBody>
                  <a:tcPr marL="91425" marR="91425" marT="91425" marB="91425"/>
                </a:tc>
                <a:tc>
                  <a:txBody>
                    <a:bodyPr/>
                    <a:lstStyle/>
                    <a:p>
                      <a:pPr lvl="0">
                        <a:spcBef>
                          <a:spcPts val="0"/>
                        </a:spcBef>
                        <a:buNone/>
                      </a:pPr>
                      <a:r>
                        <a:rPr lang="en-US" dirty="0"/>
                        <a:t>0</a:t>
                      </a:r>
                    </a:p>
                  </a:txBody>
                  <a:tcPr marL="91425" marR="91425" marT="91425" marB="91425"/>
                </a:tc>
              </a:tr>
              <a:tr h="387000">
                <a:tc>
                  <a:txBody>
                    <a:bodyPr/>
                    <a:lstStyle/>
                    <a:p>
                      <a:pPr lvl="0">
                        <a:spcBef>
                          <a:spcPts val="0"/>
                        </a:spcBef>
                        <a:buNone/>
                      </a:pPr>
                      <a:r>
                        <a:rPr lang="en-US"/>
                        <a:t>2008</a:t>
                      </a:r>
                    </a:p>
                  </a:txBody>
                  <a:tcPr marL="91425" marR="91425" marT="91425" marB="91425"/>
                </a:tc>
                <a:tc>
                  <a:txBody>
                    <a:bodyPr/>
                    <a:lstStyle/>
                    <a:p>
                      <a:pPr lvl="0">
                        <a:spcBef>
                          <a:spcPts val="0"/>
                        </a:spcBef>
                        <a:buNone/>
                      </a:pPr>
                      <a:r>
                        <a:rPr lang="en-US" dirty="0"/>
                        <a:t>$350,000</a:t>
                      </a:r>
                    </a:p>
                  </a:txBody>
                  <a:tcPr marL="91425" marR="91425" marT="91425" marB="91425"/>
                </a:tc>
                <a:tc>
                  <a:txBody>
                    <a:bodyPr/>
                    <a:lstStyle/>
                    <a:p>
                      <a:pPr lvl="0">
                        <a:spcBef>
                          <a:spcPts val="0"/>
                        </a:spcBef>
                        <a:buNone/>
                      </a:pPr>
                      <a:r>
                        <a:rPr lang="en-US" dirty="0"/>
                        <a:t>0</a:t>
                      </a:r>
                    </a:p>
                  </a:txBody>
                  <a:tcPr marL="91425" marR="91425" marT="91425" marB="91425"/>
                </a:tc>
              </a:tr>
              <a:tr h="387000">
                <a:tc>
                  <a:txBody>
                    <a:bodyPr/>
                    <a:lstStyle/>
                    <a:p>
                      <a:pPr lvl="0" rtl="0">
                        <a:spcBef>
                          <a:spcPts val="0"/>
                        </a:spcBef>
                        <a:buNone/>
                      </a:pPr>
                      <a:r>
                        <a:rPr lang="en-US" dirty="0"/>
                        <a:t>2009</a:t>
                      </a:r>
                    </a:p>
                  </a:txBody>
                  <a:tcPr marL="91425" marR="91425" marT="91425" marB="91425"/>
                </a:tc>
                <a:tc>
                  <a:txBody>
                    <a:bodyPr/>
                    <a:lstStyle/>
                    <a:p>
                      <a:pPr lvl="0">
                        <a:spcBef>
                          <a:spcPts val="0"/>
                        </a:spcBef>
                        <a:buNone/>
                      </a:pPr>
                      <a:r>
                        <a:rPr lang="en-US" dirty="0"/>
                        <a:t>$350,000</a:t>
                      </a:r>
                    </a:p>
                  </a:txBody>
                  <a:tcPr marL="91425" marR="91425" marT="91425" marB="91425"/>
                </a:tc>
                <a:tc>
                  <a:txBody>
                    <a:bodyPr/>
                    <a:lstStyle/>
                    <a:p>
                      <a:pPr lvl="0">
                        <a:spcBef>
                          <a:spcPts val="0"/>
                        </a:spcBef>
                        <a:buNone/>
                      </a:pPr>
                      <a:r>
                        <a:rPr lang="en-US" dirty="0"/>
                        <a:t>1</a:t>
                      </a:r>
                    </a:p>
                  </a:txBody>
                  <a:tcPr marL="91425" marR="91425" marT="91425" marB="91425"/>
                </a:tc>
              </a:tr>
              <a:tr h="387000">
                <a:tc>
                  <a:txBody>
                    <a:bodyPr/>
                    <a:lstStyle/>
                    <a:p>
                      <a:pPr lvl="0">
                        <a:spcBef>
                          <a:spcPts val="0"/>
                        </a:spcBef>
                        <a:buNone/>
                      </a:pPr>
                      <a:r>
                        <a:rPr lang="en-US"/>
                        <a:t>2010</a:t>
                      </a:r>
                    </a:p>
                  </a:txBody>
                  <a:tcPr marL="91425" marR="91425" marT="91425" marB="91425"/>
                </a:tc>
                <a:tc>
                  <a:txBody>
                    <a:bodyPr/>
                    <a:lstStyle/>
                    <a:p>
                      <a:pPr lvl="0">
                        <a:spcBef>
                          <a:spcPts val="0"/>
                        </a:spcBef>
                        <a:buNone/>
                      </a:pPr>
                      <a:r>
                        <a:rPr lang="en-US" dirty="0"/>
                        <a:t>$350,000</a:t>
                      </a:r>
                    </a:p>
                  </a:txBody>
                  <a:tcPr marL="91425" marR="91425" marT="91425" marB="91425"/>
                </a:tc>
                <a:tc>
                  <a:txBody>
                    <a:bodyPr/>
                    <a:lstStyle/>
                    <a:p>
                      <a:pPr lvl="0">
                        <a:spcBef>
                          <a:spcPts val="0"/>
                        </a:spcBef>
                        <a:buNone/>
                      </a:pPr>
                      <a:r>
                        <a:rPr lang="en-US" dirty="0"/>
                        <a:t>0</a:t>
                      </a:r>
                    </a:p>
                  </a:txBody>
                  <a:tcPr marL="91425" marR="91425" marT="91425" marB="91425"/>
                </a:tc>
              </a:tr>
              <a:tr h="387000">
                <a:tc>
                  <a:txBody>
                    <a:bodyPr/>
                    <a:lstStyle/>
                    <a:p>
                      <a:pPr lvl="0" rtl="0">
                        <a:spcBef>
                          <a:spcPts val="0"/>
                        </a:spcBef>
                        <a:buNone/>
                      </a:pPr>
                      <a:r>
                        <a:rPr lang="en-US"/>
                        <a:t>2011</a:t>
                      </a:r>
                    </a:p>
                  </a:txBody>
                  <a:tcPr marL="91425" marR="91425" marT="91425" marB="91425"/>
                </a:tc>
                <a:tc>
                  <a:txBody>
                    <a:bodyPr/>
                    <a:lstStyle/>
                    <a:p>
                      <a:pPr lvl="0">
                        <a:spcBef>
                          <a:spcPts val="0"/>
                        </a:spcBef>
                        <a:buNone/>
                      </a:pPr>
                      <a:r>
                        <a:rPr lang="en-US" dirty="0"/>
                        <a:t>$400,000</a:t>
                      </a:r>
                    </a:p>
                  </a:txBody>
                  <a:tcPr marL="91425" marR="91425" marT="91425" marB="91425"/>
                </a:tc>
                <a:tc>
                  <a:txBody>
                    <a:bodyPr/>
                    <a:lstStyle/>
                    <a:p>
                      <a:pPr lvl="0">
                        <a:spcBef>
                          <a:spcPts val="0"/>
                        </a:spcBef>
                        <a:buNone/>
                      </a:pPr>
                      <a:r>
                        <a:rPr lang="en-US" dirty="0"/>
                        <a:t>0</a:t>
                      </a:r>
                    </a:p>
                  </a:txBody>
                  <a:tcPr marL="91425" marR="91425" marT="91425" marB="91425"/>
                </a:tc>
              </a:tr>
              <a:tr h="387000">
                <a:tc>
                  <a:txBody>
                    <a:bodyPr/>
                    <a:lstStyle/>
                    <a:p>
                      <a:pPr lvl="0">
                        <a:spcBef>
                          <a:spcPts val="0"/>
                        </a:spcBef>
                        <a:buNone/>
                      </a:pPr>
                      <a:r>
                        <a:rPr lang="en-US"/>
                        <a:t>2012</a:t>
                      </a:r>
                    </a:p>
                  </a:txBody>
                  <a:tcPr marL="91425" marR="91425" marT="91425" marB="91425"/>
                </a:tc>
                <a:tc>
                  <a:txBody>
                    <a:bodyPr/>
                    <a:lstStyle/>
                    <a:p>
                      <a:pPr lvl="0">
                        <a:spcBef>
                          <a:spcPts val="0"/>
                        </a:spcBef>
                        <a:buNone/>
                      </a:pPr>
                      <a:r>
                        <a:rPr lang="en-US" dirty="0"/>
                        <a:t>$400,000</a:t>
                      </a:r>
                    </a:p>
                  </a:txBody>
                  <a:tcPr marL="91425" marR="91425" marT="91425" marB="91425"/>
                </a:tc>
                <a:tc>
                  <a:txBody>
                    <a:bodyPr/>
                    <a:lstStyle/>
                    <a:p>
                      <a:pPr lvl="0">
                        <a:spcBef>
                          <a:spcPts val="0"/>
                        </a:spcBef>
                        <a:buNone/>
                      </a:pPr>
                      <a:r>
                        <a:rPr lang="en-US" dirty="0"/>
                        <a:t>0</a:t>
                      </a:r>
                    </a:p>
                  </a:txBody>
                  <a:tcPr marL="91425" marR="91425" marT="91425" marB="91425"/>
                </a:tc>
              </a:tr>
              <a:tr h="387000">
                <a:tc>
                  <a:txBody>
                    <a:bodyPr/>
                    <a:lstStyle/>
                    <a:p>
                      <a:pPr lvl="0">
                        <a:spcBef>
                          <a:spcPts val="0"/>
                        </a:spcBef>
                        <a:buNone/>
                      </a:pPr>
                      <a:r>
                        <a:rPr lang="en-US"/>
                        <a:t>2013</a:t>
                      </a:r>
                    </a:p>
                  </a:txBody>
                  <a:tcPr marL="91425" marR="91425" marT="91425" marB="91425"/>
                </a:tc>
                <a:tc>
                  <a:txBody>
                    <a:bodyPr/>
                    <a:lstStyle/>
                    <a:p>
                      <a:pPr lvl="0">
                        <a:spcBef>
                          <a:spcPts val="0"/>
                        </a:spcBef>
                        <a:buNone/>
                      </a:pPr>
                      <a:r>
                        <a:rPr lang="en-US" dirty="0"/>
                        <a:t>$450,000</a:t>
                      </a:r>
                    </a:p>
                  </a:txBody>
                  <a:tcPr marL="91425" marR="91425" marT="91425" marB="91425"/>
                </a:tc>
                <a:tc>
                  <a:txBody>
                    <a:bodyPr/>
                    <a:lstStyle/>
                    <a:p>
                      <a:pPr lvl="0">
                        <a:spcBef>
                          <a:spcPts val="0"/>
                        </a:spcBef>
                        <a:buNone/>
                      </a:pPr>
                      <a:r>
                        <a:rPr lang="en-US" dirty="0"/>
                        <a:t>0</a:t>
                      </a:r>
                    </a:p>
                  </a:txBody>
                  <a:tcPr marL="91425" marR="91425" marT="91425" marB="91425"/>
                </a:tc>
              </a:tr>
              <a:tr h="387000">
                <a:tc>
                  <a:txBody>
                    <a:bodyPr/>
                    <a:lstStyle/>
                    <a:p>
                      <a:pPr lvl="0">
                        <a:spcBef>
                          <a:spcPts val="0"/>
                        </a:spcBef>
                        <a:buNone/>
                      </a:pPr>
                      <a:r>
                        <a:rPr lang="en-US"/>
                        <a:t>2014</a:t>
                      </a:r>
                    </a:p>
                  </a:txBody>
                  <a:tcPr marL="91425" marR="91425" marT="91425" marB="91425"/>
                </a:tc>
                <a:tc>
                  <a:txBody>
                    <a:bodyPr/>
                    <a:lstStyle/>
                    <a:p>
                      <a:pPr lvl="0">
                        <a:spcBef>
                          <a:spcPts val="0"/>
                        </a:spcBef>
                        <a:buNone/>
                      </a:pPr>
                      <a:r>
                        <a:rPr lang="en-US" dirty="0"/>
                        <a:t>$475,000</a:t>
                      </a:r>
                    </a:p>
                  </a:txBody>
                  <a:tcPr marL="91425" marR="91425" marT="91425" marB="91425"/>
                </a:tc>
                <a:tc>
                  <a:txBody>
                    <a:bodyPr/>
                    <a:lstStyle/>
                    <a:p>
                      <a:pPr lvl="0">
                        <a:spcBef>
                          <a:spcPts val="0"/>
                        </a:spcBef>
                        <a:buNone/>
                      </a:pPr>
                      <a:r>
                        <a:rPr lang="en-US" dirty="0"/>
                        <a:t>0</a:t>
                      </a:r>
                    </a:p>
                  </a:txBody>
                  <a:tcPr marL="91425" marR="91425" marT="91425" marB="91425"/>
                </a:tc>
              </a:tr>
              <a:tr h="593675">
                <a:tc>
                  <a:txBody>
                    <a:bodyPr/>
                    <a:lstStyle/>
                    <a:p>
                      <a:pPr lvl="0">
                        <a:spcBef>
                          <a:spcPts val="0"/>
                        </a:spcBef>
                        <a:buNone/>
                      </a:pPr>
                      <a:r>
                        <a:rPr lang="en-US"/>
                        <a:t>2015</a:t>
                      </a:r>
                    </a:p>
                  </a:txBody>
                  <a:tcPr marL="91425" marR="91425" marT="91425" marB="91425"/>
                </a:tc>
                <a:tc>
                  <a:txBody>
                    <a:bodyPr/>
                    <a:lstStyle/>
                    <a:p>
                      <a:pPr lvl="0">
                        <a:spcBef>
                          <a:spcPts val="0"/>
                        </a:spcBef>
                        <a:buNone/>
                      </a:pPr>
                      <a:r>
                        <a:rPr lang="en-US" dirty="0"/>
                        <a:t>$500,000/400,000 buy down</a:t>
                      </a:r>
                    </a:p>
                  </a:txBody>
                  <a:tcPr marL="91425" marR="91425" marT="91425" marB="91425"/>
                </a:tc>
                <a:tc>
                  <a:txBody>
                    <a:bodyPr/>
                    <a:lstStyle/>
                    <a:p>
                      <a:pPr lvl="0">
                        <a:spcBef>
                          <a:spcPts val="0"/>
                        </a:spcBef>
                        <a:buNone/>
                      </a:pPr>
                      <a:r>
                        <a:rPr lang="en-US" dirty="0"/>
                        <a:t>0</a:t>
                      </a:r>
                    </a:p>
                  </a:txBody>
                  <a:tcPr marL="91425" marR="91425" marT="91425" marB="91425"/>
                </a:tc>
              </a:tr>
              <a:tr h="387000">
                <a:tc>
                  <a:txBody>
                    <a:bodyPr/>
                    <a:lstStyle/>
                    <a:p>
                      <a:pPr lvl="0">
                        <a:spcBef>
                          <a:spcPts val="0"/>
                        </a:spcBef>
                        <a:buNone/>
                      </a:pPr>
                      <a:r>
                        <a:rPr lang="en-US"/>
                        <a:t>2016</a:t>
                      </a:r>
                    </a:p>
                  </a:txBody>
                  <a:tcPr marL="91425" marR="91425" marT="91425" marB="91425"/>
                </a:tc>
                <a:tc>
                  <a:txBody>
                    <a:bodyPr/>
                    <a:lstStyle/>
                    <a:p>
                      <a:pPr lvl="0">
                        <a:spcBef>
                          <a:spcPts val="0"/>
                        </a:spcBef>
                        <a:buNone/>
                      </a:pPr>
                      <a:r>
                        <a:rPr lang="en-US" dirty="0"/>
                        <a:t>$500,000/400,000</a:t>
                      </a:r>
                    </a:p>
                  </a:txBody>
                  <a:tcPr marL="91425" marR="91425" marT="91425" marB="91425"/>
                </a:tc>
                <a:tc>
                  <a:txBody>
                    <a:bodyPr/>
                    <a:lstStyle/>
                    <a:p>
                      <a:pPr lvl="0">
                        <a:spcBef>
                          <a:spcPts val="0"/>
                        </a:spcBef>
                        <a:buNone/>
                      </a:pPr>
                      <a:r>
                        <a:rPr lang="en-US" dirty="0"/>
                        <a:t>0</a:t>
                      </a:r>
                    </a:p>
                  </a:txBody>
                  <a:tcPr marL="91425" marR="91425" marT="91425" marB="91425"/>
                </a:tc>
              </a:tr>
              <a:tr h="387000">
                <a:tc>
                  <a:txBody>
                    <a:bodyPr/>
                    <a:lstStyle/>
                    <a:p>
                      <a:pPr lvl="0">
                        <a:spcBef>
                          <a:spcPts val="0"/>
                        </a:spcBef>
                        <a:buNone/>
                      </a:pPr>
                      <a:r>
                        <a:rPr lang="en-US"/>
                        <a:t>2017</a:t>
                      </a:r>
                    </a:p>
                  </a:txBody>
                  <a:tcPr marL="91425" marR="91425" marT="91425" marB="91425"/>
                </a:tc>
                <a:tc>
                  <a:txBody>
                    <a:bodyPr/>
                    <a:lstStyle/>
                    <a:p>
                      <a:pPr lvl="0">
                        <a:spcBef>
                          <a:spcPts val="0"/>
                        </a:spcBef>
                        <a:buNone/>
                      </a:pPr>
                      <a:r>
                        <a:rPr lang="en-US" dirty="0"/>
                        <a:t>$500,000/400,000</a:t>
                      </a:r>
                    </a:p>
                  </a:txBody>
                  <a:tcPr marL="91425" marR="91425" marT="91425" marB="91425"/>
                </a:tc>
                <a:tc>
                  <a:txBody>
                    <a:bodyPr/>
                    <a:lstStyle/>
                    <a:p>
                      <a:pPr lvl="0">
                        <a:spcBef>
                          <a:spcPts val="0"/>
                        </a:spcBef>
                        <a:buNone/>
                      </a:pPr>
                      <a:r>
                        <a:rPr lang="en-US" dirty="0"/>
                        <a:t>0</a:t>
                      </a:r>
                    </a:p>
                  </a:txBody>
                  <a:tcPr marL="91425" marR="91425" marT="91425" marB="91425"/>
                </a:tc>
              </a:tr>
            </a:tbl>
          </a:graphicData>
        </a:graphic>
      </p:graphicFrame>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41</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Considerations…</a:t>
            </a:r>
            <a:endParaRPr lang="en-US" dirty="0"/>
          </a:p>
        </p:txBody>
      </p:sp>
      <p:sp>
        <p:nvSpPr>
          <p:cNvPr id="3" name="Text Placeholder 2"/>
          <p:cNvSpPr>
            <a:spLocks noGrp="1"/>
          </p:cNvSpPr>
          <p:nvPr>
            <p:ph type="body" idx="1"/>
          </p:nvPr>
        </p:nvSpPr>
        <p:spPr>
          <a:xfrm>
            <a:off x="3887391" y="457200"/>
            <a:ext cx="4629150" cy="6091646"/>
          </a:xfrm>
        </p:spPr>
        <p:txBody>
          <a:bodyPr/>
          <a:lstStyle/>
          <a:p>
            <a:r>
              <a:rPr lang="en-US" sz="1800" dirty="0" smtClean="0"/>
              <a:t>RTW Policy/Medical Provider Understanding</a:t>
            </a:r>
          </a:p>
          <a:p>
            <a:r>
              <a:rPr lang="en-US" sz="1800" dirty="0" smtClean="0"/>
              <a:t>Claims Management/Closing Rates </a:t>
            </a:r>
          </a:p>
          <a:p>
            <a:r>
              <a:rPr lang="en-US" sz="1800" dirty="0" smtClean="0"/>
              <a:t>Loss Control/Prevention/Safety Commitment Form/Safety Committee</a:t>
            </a:r>
          </a:p>
          <a:p>
            <a:r>
              <a:rPr lang="en-US" sz="1800" dirty="0" smtClean="0"/>
              <a:t>Claims history/Actuarial Study/history and patterns…</a:t>
            </a:r>
          </a:p>
          <a:p>
            <a:r>
              <a:rPr lang="en-US" sz="1800" dirty="0" smtClean="0"/>
              <a:t>Adequate Financial Risk Transfer Program</a:t>
            </a:r>
          </a:p>
          <a:p>
            <a:pPr marL="660400" indent="-457200">
              <a:buAutoNum type="alphaLcPeriod"/>
            </a:pPr>
            <a:r>
              <a:rPr lang="en-US" sz="1800" b="1" u="sng" dirty="0" smtClean="0"/>
              <a:t>Protected SIR-</a:t>
            </a:r>
            <a:r>
              <a:rPr lang="en-US" sz="1800" dirty="0" smtClean="0"/>
              <a:t>control with staff/TPA</a:t>
            </a:r>
          </a:p>
          <a:p>
            <a:pPr marL="660400" indent="-457200">
              <a:buAutoNum type="alphaLcPeriod"/>
            </a:pPr>
            <a:r>
              <a:rPr lang="en-US" sz="1800" b="1" dirty="0" smtClean="0"/>
              <a:t>Small Deductible/Insurance </a:t>
            </a:r>
            <a:r>
              <a:rPr lang="en-US" sz="1800" dirty="0" smtClean="0"/>
              <a:t>–”In the middle”</a:t>
            </a:r>
          </a:p>
          <a:p>
            <a:pPr marL="660400" indent="-457200">
              <a:buAutoNum type="alphaLcPeriod"/>
            </a:pPr>
            <a:r>
              <a:rPr lang="en-US" sz="1800" b="1" dirty="0" smtClean="0"/>
              <a:t>Stay Fully Insured</a:t>
            </a:r>
            <a:r>
              <a:rPr lang="en-US" sz="1800" dirty="0" smtClean="0"/>
              <a:t>?</a:t>
            </a:r>
          </a:p>
          <a:p>
            <a:r>
              <a:rPr lang="en-US" sz="1800" dirty="0" smtClean="0"/>
              <a:t>Experiencing Modification Factor less than 1.00 Credit Mod</a:t>
            </a:r>
          </a:p>
          <a:p>
            <a:r>
              <a:rPr lang="en-US" sz="1800" dirty="0" smtClean="0"/>
              <a:t> Quality Legal Counsel </a:t>
            </a:r>
          </a:p>
          <a:p>
            <a:r>
              <a:rPr lang="en-US" sz="1800" dirty="0" smtClean="0"/>
              <a:t>Talk to someone who can give you the viability of SIR Programs…</a:t>
            </a:r>
          </a:p>
          <a:p>
            <a:pPr marL="660400" indent="-457200">
              <a:buAutoNum type="alphaLcPeriod"/>
            </a:pPr>
            <a:r>
              <a:rPr lang="en-US" sz="1800" dirty="0" smtClean="0"/>
              <a:t>Broker</a:t>
            </a:r>
          </a:p>
          <a:p>
            <a:pPr marL="660400" indent="-457200">
              <a:buAutoNum type="alphaLcPeriod"/>
            </a:pPr>
            <a:r>
              <a:rPr lang="en-US" sz="1800" dirty="0" smtClean="0"/>
              <a:t>Independent Consultant</a:t>
            </a:r>
          </a:p>
          <a:p>
            <a:endParaRPr lang="en-US" dirty="0"/>
          </a:p>
        </p:txBody>
      </p:sp>
      <p:sp>
        <p:nvSpPr>
          <p:cNvPr id="4" name="Text Placeholder 3"/>
          <p:cNvSpPr>
            <a:spLocks noGrp="1"/>
          </p:cNvSpPr>
          <p:nvPr>
            <p:ph type="body" idx="2"/>
          </p:nvPr>
        </p:nvSpPr>
        <p:spPr/>
        <p:txBody>
          <a:bodyPr/>
          <a:lstStyle/>
          <a:p>
            <a:endParaRPr lang="en-US" dirty="0"/>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42</a:t>
            </a:fld>
            <a:endParaRPr lang="en-US" sz="1200">
              <a:solidFill>
                <a:srgbClr val="888888"/>
              </a:solidFill>
              <a:latin typeface="Calibri"/>
              <a:ea typeface="Calibri"/>
              <a:cs typeface="Calibri"/>
              <a:sym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41" y="2051048"/>
            <a:ext cx="3132262" cy="3949158"/>
          </a:xfrm>
          <a:prstGeom prst="rect">
            <a:avLst/>
          </a:prstGeom>
        </p:spPr>
      </p:pic>
    </p:spTree>
    <p:extLst>
      <p:ext uri="{BB962C8B-B14F-4D97-AF65-F5344CB8AC3E}">
        <p14:creationId xmlns:p14="http://schemas.microsoft.com/office/powerpoint/2010/main" val="2596175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Shape 943"/>
          <p:cNvSpPr txBox="1">
            <a:spLocks noGrp="1"/>
          </p:cNvSpPr>
          <p:nvPr>
            <p:ph type="title"/>
          </p:nvPr>
        </p:nvSpPr>
        <p:spPr>
          <a:xfrm>
            <a:off x="628650" y="0"/>
            <a:ext cx="3049830" cy="2204814"/>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2000" b="1" i="0" u="none" strike="noStrike" cap="none">
                <a:solidFill>
                  <a:schemeClr val="dk1"/>
                </a:solidFill>
                <a:latin typeface="Calibri"/>
                <a:ea typeface="Calibri"/>
                <a:cs typeface="Calibri"/>
                <a:sym typeface="Calibri"/>
              </a:rPr>
              <a:t>THANK YOU FROM ALL OF US AT HEDRICK GARDNER, AND CUMBERLAND COUNTY SCHOOLS!</a:t>
            </a:r>
          </a:p>
        </p:txBody>
      </p:sp>
      <p:grpSp>
        <p:nvGrpSpPr>
          <p:cNvPr id="944" name="Shape 944"/>
          <p:cNvGrpSpPr/>
          <p:nvPr/>
        </p:nvGrpSpPr>
        <p:grpSpPr>
          <a:xfrm>
            <a:off x="1265503" y="2794204"/>
            <a:ext cx="709613" cy="1858566"/>
            <a:chOff x="-5615882" y="1923593"/>
            <a:chExt cx="946149" cy="2478088"/>
          </a:xfrm>
        </p:grpSpPr>
        <p:sp>
          <p:nvSpPr>
            <p:cNvPr id="945" name="Shape 945"/>
            <p:cNvSpPr/>
            <p:nvPr/>
          </p:nvSpPr>
          <p:spPr>
            <a:xfrm>
              <a:off x="-5234882" y="2395082"/>
              <a:ext cx="180975" cy="303213"/>
            </a:xfrm>
            <a:custGeom>
              <a:avLst/>
              <a:gdLst/>
              <a:ahLst/>
              <a:cxnLst/>
              <a:rect l="0" t="0" r="0" b="0"/>
              <a:pathLst>
                <a:path w="120000" h="120000" extrusionOk="0">
                  <a:moveTo>
                    <a:pt x="119999" y="31413"/>
                  </a:moveTo>
                  <a:lnTo>
                    <a:pt x="106315" y="27643"/>
                  </a:lnTo>
                  <a:lnTo>
                    <a:pt x="106315" y="0"/>
                  </a:lnTo>
                  <a:lnTo>
                    <a:pt x="13684" y="0"/>
                  </a:lnTo>
                  <a:lnTo>
                    <a:pt x="13684" y="27643"/>
                  </a:lnTo>
                  <a:lnTo>
                    <a:pt x="0" y="30785"/>
                  </a:lnTo>
                  <a:lnTo>
                    <a:pt x="3157" y="108691"/>
                  </a:lnTo>
                  <a:lnTo>
                    <a:pt x="13684" y="108691"/>
                  </a:lnTo>
                  <a:lnTo>
                    <a:pt x="13684" y="120000"/>
                  </a:lnTo>
                  <a:lnTo>
                    <a:pt x="106315" y="120000"/>
                  </a:lnTo>
                  <a:lnTo>
                    <a:pt x="106315" y="108691"/>
                  </a:lnTo>
                  <a:lnTo>
                    <a:pt x="116842" y="108691"/>
                  </a:lnTo>
                  <a:lnTo>
                    <a:pt x="119999" y="31413"/>
                  </a:ln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46" name="Shape 946"/>
            <p:cNvSpPr/>
            <p:nvPr/>
          </p:nvSpPr>
          <p:spPr>
            <a:xfrm>
              <a:off x="-5234882" y="2395082"/>
              <a:ext cx="180975" cy="303213"/>
            </a:xfrm>
            <a:custGeom>
              <a:avLst/>
              <a:gdLst/>
              <a:ahLst/>
              <a:cxnLst/>
              <a:rect l="0" t="0" r="0" b="0"/>
              <a:pathLst>
                <a:path w="120000" h="120000" extrusionOk="0">
                  <a:moveTo>
                    <a:pt x="119999" y="31413"/>
                  </a:moveTo>
                  <a:lnTo>
                    <a:pt x="106315" y="27643"/>
                  </a:lnTo>
                  <a:lnTo>
                    <a:pt x="106315" y="0"/>
                  </a:lnTo>
                  <a:lnTo>
                    <a:pt x="13684" y="0"/>
                  </a:lnTo>
                  <a:lnTo>
                    <a:pt x="13684" y="27643"/>
                  </a:lnTo>
                  <a:lnTo>
                    <a:pt x="0" y="30785"/>
                  </a:lnTo>
                  <a:lnTo>
                    <a:pt x="3157" y="108691"/>
                  </a:lnTo>
                  <a:lnTo>
                    <a:pt x="13684" y="108691"/>
                  </a:lnTo>
                  <a:lnTo>
                    <a:pt x="13684" y="120000"/>
                  </a:lnTo>
                  <a:lnTo>
                    <a:pt x="106315" y="120000"/>
                  </a:lnTo>
                  <a:lnTo>
                    <a:pt x="106315" y="108691"/>
                  </a:lnTo>
                  <a:lnTo>
                    <a:pt x="116842" y="108691"/>
                  </a:lnTo>
                  <a:lnTo>
                    <a:pt x="119999" y="31413"/>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47" name="Shape 947"/>
            <p:cNvSpPr/>
            <p:nvPr/>
          </p:nvSpPr>
          <p:spPr>
            <a:xfrm>
              <a:off x="-5214244" y="2407782"/>
              <a:ext cx="0" cy="26987"/>
            </a:xfrm>
            <a:custGeom>
              <a:avLst/>
              <a:gdLst/>
              <a:ahLst/>
              <a:cxnLst/>
              <a:rect l="0" t="0" r="0" b="0"/>
              <a:pathLst>
                <a:path w="120000" h="120000" extrusionOk="0">
                  <a:moveTo>
                    <a:pt x="0" y="0"/>
                  </a:moveTo>
                  <a:cubicBezTo>
                    <a:pt x="0" y="119999"/>
                    <a:pt x="0" y="119999"/>
                    <a:pt x="0" y="119999"/>
                  </a:cubicBezTo>
                  <a:cubicBezTo>
                    <a:pt x="0" y="119999"/>
                    <a:pt x="0" y="119999"/>
                    <a:pt x="0" y="119999"/>
                  </a:cubicBezTo>
                  <a:cubicBezTo>
                    <a:pt x="0" y="0"/>
                    <a:pt x="0" y="0"/>
                    <a:pt x="0" y="0"/>
                  </a:cubicBezTo>
                  <a:cubicBezTo>
                    <a:pt x="0" y="0"/>
                    <a:pt x="0" y="0"/>
                    <a:pt x="0" y="0"/>
                  </a:cubicBezTo>
                </a:path>
              </a:pathLst>
            </a:custGeom>
            <a:solidFill>
              <a:srgbClr val="E3B9A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48" name="Shape 948"/>
            <p:cNvSpPr/>
            <p:nvPr/>
          </p:nvSpPr>
          <p:spPr>
            <a:xfrm>
              <a:off x="-5214244" y="2407782"/>
              <a:ext cx="139699" cy="49212"/>
            </a:xfrm>
            <a:custGeom>
              <a:avLst/>
              <a:gdLst/>
              <a:ahLst/>
              <a:cxnLst/>
              <a:rect l="0" t="0" r="0" b="0"/>
              <a:pathLst>
                <a:path w="120000" h="120000" extrusionOk="0">
                  <a:moveTo>
                    <a:pt x="120000" y="0"/>
                  </a:moveTo>
                  <a:cubicBezTo>
                    <a:pt x="100000" y="36923"/>
                    <a:pt x="78333" y="64615"/>
                    <a:pt x="60000" y="64615"/>
                  </a:cubicBezTo>
                  <a:cubicBezTo>
                    <a:pt x="60000" y="64615"/>
                    <a:pt x="60000" y="64615"/>
                    <a:pt x="60000" y="64615"/>
                  </a:cubicBezTo>
                  <a:cubicBezTo>
                    <a:pt x="60000" y="64615"/>
                    <a:pt x="60000" y="64615"/>
                    <a:pt x="60000" y="64615"/>
                  </a:cubicBezTo>
                  <a:cubicBezTo>
                    <a:pt x="60000" y="64615"/>
                    <a:pt x="60000" y="64615"/>
                    <a:pt x="60000" y="64615"/>
                  </a:cubicBezTo>
                  <a:cubicBezTo>
                    <a:pt x="43333" y="64615"/>
                    <a:pt x="21666" y="36923"/>
                    <a:pt x="0" y="0"/>
                  </a:cubicBezTo>
                  <a:cubicBezTo>
                    <a:pt x="0" y="64615"/>
                    <a:pt x="0" y="64615"/>
                    <a:pt x="0" y="64615"/>
                  </a:cubicBezTo>
                  <a:cubicBezTo>
                    <a:pt x="120000" y="120000"/>
                    <a:pt x="120000" y="120000"/>
                    <a:pt x="120000" y="120000"/>
                  </a:cubicBezTo>
                  <a:cubicBezTo>
                    <a:pt x="120000" y="0"/>
                    <a:pt x="120000" y="0"/>
                    <a:pt x="120000" y="0"/>
                  </a:cubicBezTo>
                </a:path>
              </a:pathLst>
            </a:custGeom>
            <a:solidFill>
              <a:srgbClr val="D77E4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49" name="Shape 949"/>
            <p:cNvSpPr/>
            <p:nvPr/>
          </p:nvSpPr>
          <p:spPr>
            <a:xfrm>
              <a:off x="-5357119" y="3165018"/>
              <a:ext cx="430213" cy="1162049"/>
            </a:xfrm>
            <a:custGeom>
              <a:avLst/>
              <a:gdLst/>
              <a:ahLst/>
              <a:cxnLst/>
              <a:rect l="0" t="0" r="0" b="0"/>
              <a:pathLst>
                <a:path w="120000" h="120000" extrusionOk="0">
                  <a:moveTo>
                    <a:pt x="66863" y="0"/>
                  </a:moveTo>
                  <a:lnTo>
                    <a:pt x="52250" y="0"/>
                  </a:lnTo>
                  <a:lnTo>
                    <a:pt x="0" y="0"/>
                  </a:lnTo>
                  <a:lnTo>
                    <a:pt x="3542" y="120000"/>
                  </a:lnTo>
                  <a:lnTo>
                    <a:pt x="46494" y="120000"/>
                  </a:lnTo>
                  <a:lnTo>
                    <a:pt x="54464" y="17213"/>
                  </a:lnTo>
                  <a:lnTo>
                    <a:pt x="65092" y="17213"/>
                  </a:lnTo>
                  <a:lnTo>
                    <a:pt x="72619" y="120000"/>
                  </a:lnTo>
                  <a:lnTo>
                    <a:pt x="115571" y="120000"/>
                  </a:lnTo>
                  <a:lnTo>
                    <a:pt x="120000" y="0"/>
                  </a:lnTo>
                  <a:lnTo>
                    <a:pt x="66863" y="0"/>
                  </a:lnTo>
                  <a:close/>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50" name="Shape 950"/>
            <p:cNvSpPr/>
            <p:nvPr/>
          </p:nvSpPr>
          <p:spPr>
            <a:xfrm>
              <a:off x="-5365057" y="4288969"/>
              <a:ext cx="179388" cy="112713"/>
            </a:xfrm>
            <a:custGeom>
              <a:avLst/>
              <a:gdLst/>
              <a:ahLst/>
              <a:cxnLst/>
              <a:rect l="0" t="0" r="0" b="0"/>
              <a:pathLst>
                <a:path w="120000" h="120000" extrusionOk="0">
                  <a:moveTo>
                    <a:pt x="120000" y="70344"/>
                  </a:moveTo>
                  <a:cubicBezTo>
                    <a:pt x="120000" y="120000"/>
                    <a:pt x="0" y="120000"/>
                    <a:pt x="0" y="70344"/>
                  </a:cubicBezTo>
                  <a:cubicBezTo>
                    <a:pt x="0" y="20689"/>
                    <a:pt x="21935" y="0"/>
                    <a:pt x="59354" y="0"/>
                  </a:cubicBezTo>
                  <a:cubicBezTo>
                    <a:pt x="96774" y="0"/>
                    <a:pt x="120000" y="20689"/>
                    <a:pt x="120000" y="70344"/>
                  </a:cubicBezTo>
                  <a:close/>
                </a:path>
              </a:pathLst>
            </a:custGeom>
            <a:solidFill>
              <a:srgbClr val="221F1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51" name="Shape 951"/>
            <p:cNvSpPr/>
            <p:nvPr/>
          </p:nvSpPr>
          <p:spPr>
            <a:xfrm>
              <a:off x="-5103119" y="4288969"/>
              <a:ext cx="179388" cy="112713"/>
            </a:xfrm>
            <a:custGeom>
              <a:avLst/>
              <a:gdLst/>
              <a:ahLst/>
              <a:cxnLst/>
              <a:rect l="0" t="0" r="0" b="0"/>
              <a:pathLst>
                <a:path w="120000" h="120000" extrusionOk="0">
                  <a:moveTo>
                    <a:pt x="120000" y="70344"/>
                  </a:moveTo>
                  <a:cubicBezTo>
                    <a:pt x="120000" y="120000"/>
                    <a:pt x="0" y="120000"/>
                    <a:pt x="0" y="70344"/>
                  </a:cubicBezTo>
                  <a:cubicBezTo>
                    <a:pt x="0" y="20689"/>
                    <a:pt x="21935" y="0"/>
                    <a:pt x="59354" y="0"/>
                  </a:cubicBezTo>
                  <a:cubicBezTo>
                    <a:pt x="96774" y="0"/>
                    <a:pt x="120000" y="20689"/>
                    <a:pt x="120000" y="70344"/>
                  </a:cubicBezTo>
                  <a:close/>
                </a:path>
              </a:pathLst>
            </a:custGeom>
            <a:solidFill>
              <a:srgbClr val="221F1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52" name="Shape 952"/>
            <p:cNvSpPr/>
            <p:nvPr/>
          </p:nvSpPr>
          <p:spPr>
            <a:xfrm>
              <a:off x="-5357119" y="3165018"/>
              <a:ext cx="430213" cy="44450"/>
            </a:xfrm>
            <a:prstGeom prst="rect">
              <a:avLst/>
            </a:prstGeom>
            <a:solidFill>
              <a:srgbClr val="221F1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53" name="Shape 953"/>
            <p:cNvSpPr/>
            <p:nvPr/>
          </p:nvSpPr>
          <p:spPr>
            <a:xfrm>
              <a:off x="-5187257" y="3153907"/>
              <a:ext cx="88900" cy="66674"/>
            </a:xfrm>
            <a:custGeom>
              <a:avLst/>
              <a:gdLst/>
              <a:ahLst/>
              <a:cxnLst/>
              <a:rect l="0" t="0" r="0" b="0"/>
              <a:pathLst>
                <a:path w="120000" h="120000" extrusionOk="0">
                  <a:moveTo>
                    <a:pt x="86086" y="120000"/>
                  </a:moveTo>
                  <a:cubicBezTo>
                    <a:pt x="36521" y="120000"/>
                    <a:pt x="36521" y="120000"/>
                    <a:pt x="36521" y="120000"/>
                  </a:cubicBezTo>
                  <a:cubicBezTo>
                    <a:pt x="15652" y="120000"/>
                    <a:pt x="0" y="99428"/>
                    <a:pt x="0" y="75428"/>
                  </a:cubicBezTo>
                  <a:cubicBezTo>
                    <a:pt x="0" y="44571"/>
                    <a:pt x="0" y="44571"/>
                    <a:pt x="0" y="44571"/>
                  </a:cubicBezTo>
                  <a:cubicBezTo>
                    <a:pt x="0" y="20571"/>
                    <a:pt x="15652" y="0"/>
                    <a:pt x="36521" y="0"/>
                  </a:cubicBezTo>
                  <a:cubicBezTo>
                    <a:pt x="86086" y="0"/>
                    <a:pt x="86086" y="0"/>
                    <a:pt x="86086" y="0"/>
                  </a:cubicBezTo>
                  <a:cubicBezTo>
                    <a:pt x="104347" y="0"/>
                    <a:pt x="120000" y="20571"/>
                    <a:pt x="120000" y="44571"/>
                  </a:cubicBezTo>
                  <a:cubicBezTo>
                    <a:pt x="120000" y="75428"/>
                    <a:pt x="120000" y="75428"/>
                    <a:pt x="120000" y="75428"/>
                  </a:cubicBezTo>
                  <a:cubicBezTo>
                    <a:pt x="120000" y="99428"/>
                    <a:pt x="104347" y="120000"/>
                    <a:pt x="86086" y="120000"/>
                  </a:cubicBezTo>
                  <a:close/>
                  <a:moveTo>
                    <a:pt x="36521" y="20571"/>
                  </a:moveTo>
                  <a:cubicBezTo>
                    <a:pt x="26086" y="20571"/>
                    <a:pt x="18260" y="30857"/>
                    <a:pt x="18260" y="44571"/>
                  </a:cubicBezTo>
                  <a:cubicBezTo>
                    <a:pt x="18260" y="75428"/>
                    <a:pt x="18260" y="75428"/>
                    <a:pt x="18260" y="75428"/>
                  </a:cubicBezTo>
                  <a:cubicBezTo>
                    <a:pt x="18260" y="89142"/>
                    <a:pt x="26086" y="99428"/>
                    <a:pt x="36521" y="99428"/>
                  </a:cubicBezTo>
                  <a:cubicBezTo>
                    <a:pt x="86086" y="99428"/>
                    <a:pt x="86086" y="99428"/>
                    <a:pt x="86086" y="99428"/>
                  </a:cubicBezTo>
                  <a:cubicBezTo>
                    <a:pt x="93913" y="99428"/>
                    <a:pt x="101739" y="89142"/>
                    <a:pt x="101739" y="75428"/>
                  </a:cubicBezTo>
                  <a:cubicBezTo>
                    <a:pt x="101739" y="44571"/>
                    <a:pt x="101739" y="44571"/>
                    <a:pt x="101739" y="44571"/>
                  </a:cubicBezTo>
                  <a:cubicBezTo>
                    <a:pt x="101739" y="30857"/>
                    <a:pt x="93913" y="20571"/>
                    <a:pt x="86086" y="20571"/>
                  </a:cubicBezTo>
                  <a:lnTo>
                    <a:pt x="36521" y="20571"/>
                  </a:lnTo>
                  <a:close/>
                </a:path>
              </a:pathLst>
            </a:custGeom>
            <a:solidFill>
              <a:srgbClr val="43414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54" name="Shape 954"/>
            <p:cNvSpPr/>
            <p:nvPr/>
          </p:nvSpPr>
          <p:spPr>
            <a:xfrm>
              <a:off x="-5474594" y="2471282"/>
              <a:ext cx="658812" cy="695325"/>
            </a:xfrm>
            <a:custGeom>
              <a:avLst/>
              <a:gdLst/>
              <a:ahLst/>
              <a:cxnLst/>
              <a:rect l="0" t="0" r="0" b="0"/>
              <a:pathLst>
                <a:path w="120000" h="120000" extrusionOk="0">
                  <a:moveTo>
                    <a:pt x="114352" y="18614"/>
                  </a:moveTo>
                  <a:cubicBezTo>
                    <a:pt x="109411" y="8975"/>
                    <a:pt x="96352" y="6648"/>
                    <a:pt x="77647" y="664"/>
                  </a:cubicBezTo>
                  <a:cubicBezTo>
                    <a:pt x="76941" y="332"/>
                    <a:pt x="76235" y="0"/>
                    <a:pt x="75529" y="0"/>
                  </a:cubicBezTo>
                  <a:cubicBezTo>
                    <a:pt x="75529" y="0"/>
                    <a:pt x="75529" y="0"/>
                    <a:pt x="75529" y="0"/>
                  </a:cubicBezTo>
                  <a:cubicBezTo>
                    <a:pt x="74470" y="6648"/>
                    <a:pt x="70941" y="14958"/>
                    <a:pt x="60000" y="15955"/>
                  </a:cubicBezTo>
                  <a:cubicBezTo>
                    <a:pt x="49058" y="14958"/>
                    <a:pt x="45882" y="6648"/>
                    <a:pt x="44470" y="0"/>
                  </a:cubicBezTo>
                  <a:cubicBezTo>
                    <a:pt x="44470" y="0"/>
                    <a:pt x="44470" y="0"/>
                    <a:pt x="44470" y="0"/>
                  </a:cubicBezTo>
                  <a:cubicBezTo>
                    <a:pt x="43764" y="0"/>
                    <a:pt x="43058" y="332"/>
                    <a:pt x="42352" y="664"/>
                  </a:cubicBezTo>
                  <a:cubicBezTo>
                    <a:pt x="23647" y="6648"/>
                    <a:pt x="10588" y="8975"/>
                    <a:pt x="6000" y="18614"/>
                  </a:cubicBezTo>
                  <a:cubicBezTo>
                    <a:pt x="0" y="30581"/>
                    <a:pt x="16941" y="43545"/>
                    <a:pt x="16941" y="43545"/>
                  </a:cubicBezTo>
                  <a:cubicBezTo>
                    <a:pt x="16941" y="43545"/>
                    <a:pt x="18352" y="120000"/>
                    <a:pt x="20823" y="120000"/>
                  </a:cubicBezTo>
                  <a:cubicBezTo>
                    <a:pt x="60000" y="120000"/>
                    <a:pt x="60000" y="120000"/>
                    <a:pt x="60000" y="120000"/>
                  </a:cubicBezTo>
                  <a:cubicBezTo>
                    <a:pt x="99176" y="120000"/>
                    <a:pt x="99176" y="120000"/>
                    <a:pt x="99176" y="120000"/>
                  </a:cubicBezTo>
                  <a:cubicBezTo>
                    <a:pt x="101647" y="120000"/>
                    <a:pt x="103411" y="43545"/>
                    <a:pt x="103411" y="43545"/>
                  </a:cubicBezTo>
                  <a:cubicBezTo>
                    <a:pt x="103411" y="43545"/>
                    <a:pt x="120000" y="30581"/>
                    <a:pt x="114352" y="18614"/>
                  </a:cubicBezTo>
                </a:path>
              </a:pathLst>
            </a:custGeom>
            <a:solidFill>
              <a:schemeClr val="accent1"/>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55" name="Shape 955"/>
            <p:cNvSpPr/>
            <p:nvPr/>
          </p:nvSpPr>
          <p:spPr>
            <a:xfrm>
              <a:off x="-5177732" y="2525257"/>
              <a:ext cx="68263" cy="52388"/>
            </a:xfrm>
            <a:custGeom>
              <a:avLst/>
              <a:gdLst/>
              <a:ahLst/>
              <a:cxnLst/>
              <a:rect l="0" t="0" r="0" b="0"/>
              <a:pathLst>
                <a:path w="120000" h="120000" extrusionOk="0">
                  <a:moveTo>
                    <a:pt x="120000" y="61818"/>
                  </a:moveTo>
                  <a:lnTo>
                    <a:pt x="94883" y="120000"/>
                  </a:lnTo>
                  <a:lnTo>
                    <a:pt x="25116" y="120000"/>
                  </a:lnTo>
                  <a:lnTo>
                    <a:pt x="0" y="61818"/>
                  </a:lnTo>
                  <a:lnTo>
                    <a:pt x="58604" y="0"/>
                  </a:lnTo>
                  <a:lnTo>
                    <a:pt x="120000" y="61818"/>
                  </a:lnTo>
                  <a:close/>
                </a:path>
              </a:pathLst>
            </a:custGeom>
            <a:solidFill>
              <a:srgbClr val="0081B4"/>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56" name="Shape 956"/>
            <p:cNvSpPr/>
            <p:nvPr/>
          </p:nvSpPr>
          <p:spPr>
            <a:xfrm>
              <a:off x="-5269807" y="2460168"/>
              <a:ext cx="125412" cy="109537"/>
            </a:xfrm>
            <a:custGeom>
              <a:avLst/>
              <a:gdLst/>
              <a:ahLst/>
              <a:cxnLst/>
              <a:rect l="0" t="0" r="0" b="0"/>
              <a:pathLst>
                <a:path w="120000" h="120000" extrusionOk="0">
                  <a:moveTo>
                    <a:pt x="120000" y="71304"/>
                  </a:moveTo>
                  <a:lnTo>
                    <a:pt x="78987" y="120000"/>
                  </a:lnTo>
                  <a:lnTo>
                    <a:pt x="0" y="26086"/>
                  </a:lnTo>
                  <a:lnTo>
                    <a:pt x="53164" y="0"/>
                  </a:lnTo>
                  <a:lnTo>
                    <a:pt x="69873" y="15652"/>
                  </a:lnTo>
                  <a:lnTo>
                    <a:pt x="120000" y="71304"/>
                  </a:ln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57" name="Shape 957"/>
            <p:cNvSpPr/>
            <p:nvPr/>
          </p:nvSpPr>
          <p:spPr>
            <a:xfrm>
              <a:off x="-5144394" y="2460168"/>
              <a:ext cx="125412" cy="109537"/>
            </a:xfrm>
            <a:custGeom>
              <a:avLst/>
              <a:gdLst/>
              <a:ahLst/>
              <a:cxnLst/>
              <a:rect l="0" t="0" r="0" b="0"/>
              <a:pathLst>
                <a:path w="120000" h="120000" extrusionOk="0">
                  <a:moveTo>
                    <a:pt x="0" y="71304"/>
                  </a:moveTo>
                  <a:lnTo>
                    <a:pt x="41012" y="120000"/>
                  </a:lnTo>
                  <a:lnTo>
                    <a:pt x="120000" y="26086"/>
                  </a:lnTo>
                  <a:lnTo>
                    <a:pt x="68354" y="0"/>
                  </a:lnTo>
                  <a:lnTo>
                    <a:pt x="51645" y="15652"/>
                  </a:lnTo>
                  <a:lnTo>
                    <a:pt x="0" y="71304"/>
                  </a:ln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58" name="Shape 958"/>
            <p:cNvSpPr/>
            <p:nvPr/>
          </p:nvSpPr>
          <p:spPr>
            <a:xfrm>
              <a:off x="-5180907" y="2582407"/>
              <a:ext cx="73025" cy="573088"/>
            </a:xfrm>
            <a:custGeom>
              <a:avLst/>
              <a:gdLst/>
              <a:ahLst/>
              <a:cxnLst/>
              <a:rect l="0" t="0" r="0" b="0"/>
              <a:pathLst>
                <a:path w="120000" h="120000" extrusionOk="0">
                  <a:moveTo>
                    <a:pt x="93913" y="0"/>
                  </a:moveTo>
                  <a:lnTo>
                    <a:pt x="120000" y="111357"/>
                  </a:lnTo>
                  <a:lnTo>
                    <a:pt x="60000" y="120000"/>
                  </a:lnTo>
                  <a:lnTo>
                    <a:pt x="0" y="111357"/>
                  </a:lnTo>
                  <a:lnTo>
                    <a:pt x="28695" y="0"/>
                  </a:lnTo>
                  <a:lnTo>
                    <a:pt x="93913" y="0"/>
                  </a:lnTo>
                  <a:close/>
                </a:path>
              </a:pathLst>
            </a:custGeom>
            <a:solidFill>
              <a:srgbClr val="0081B4"/>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59" name="Shape 959"/>
            <p:cNvSpPr/>
            <p:nvPr/>
          </p:nvSpPr>
          <p:spPr>
            <a:xfrm>
              <a:off x="-5180907" y="2582407"/>
              <a:ext cx="73025" cy="573088"/>
            </a:xfrm>
            <a:custGeom>
              <a:avLst/>
              <a:gdLst/>
              <a:ahLst/>
              <a:cxnLst/>
              <a:rect l="0" t="0" r="0" b="0"/>
              <a:pathLst>
                <a:path w="120000" h="120000" extrusionOk="0">
                  <a:moveTo>
                    <a:pt x="93913" y="0"/>
                  </a:moveTo>
                  <a:lnTo>
                    <a:pt x="120000" y="111357"/>
                  </a:lnTo>
                  <a:lnTo>
                    <a:pt x="60000" y="120000"/>
                  </a:lnTo>
                  <a:lnTo>
                    <a:pt x="0" y="111357"/>
                  </a:lnTo>
                  <a:lnTo>
                    <a:pt x="28695" y="0"/>
                  </a:lnTo>
                  <a:lnTo>
                    <a:pt x="93913" y="0"/>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60" name="Shape 960"/>
            <p:cNvSpPr/>
            <p:nvPr/>
          </p:nvSpPr>
          <p:spPr>
            <a:xfrm>
              <a:off x="-5338069" y="2644318"/>
              <a:ext cx="393700" cy="312737"/>
            </a:xfrm>
            <a:custGeom>
              <a:avLst/>
              <a:gdLst/>
              <a:ahLst/>
              <a:cxnLst/>
              <a:rect l="0" t="0" r="0" b="0"/>
              <a:pathLst>
                <a:path w="120000" h="120000" extrusionOk="0">
                  <a:moveTo>
                    <a:pt x="102266" y="120000"/>
                  </a:moveTo>
                  <a:cubicBezTo>
                    <a:pt x="17733" y="120000"/>
                    <a:pt x="17733" y="120000"/>
                    <a:pt x="17733" y="120000"/>
                  </a:cubicBezTo>
                  <a:cubicBezTo>
                    <a:pt x="10640" y="120000"/>
                    <a:pt x="5320" y="113333"/>
                    <a:pt x="5320" y="104444"/>
                  </a:cubicBezTo>
                  <a:cubicBezTo>
                    <a:pt x="0" y="15555"/>
                    <a:pt x="0" y="15555"/>
                    <a:pt x="0" y="15555"/>
                  </a:cubicBezTo>
                  <a:cubicBezTo>
                    <a:pt x="0" y="6666"/>
                    <a:pt x="5320" y="0"/>
                    <a:pt x="12413" y="0"/>
                  </a:cubicBezTo>
                  <a:cubicBezTo>
                    <a:pt x="107586" y="0"/>
                    <a:pt x="107586" y="0"/>
                    <a:pt x="107586" y="0"/>
                  </a:cubicBezTo>
                  <a:cubicBezTo>
                    <a:pt x="114679" y="0"/>
                    <a:pt x="120000" y="6666"/>
                    <a:pt x="120000" y="15555"/>
                  </a:cubicBezTo>
                  <a:cubicBezTo>
                    <a:pt x="114679" y="104444"/>
                    <a:pt x="114679" y="104444"/>
                    <a:pt x="114679" y="104444"/>
                  </a:cubicBezTo>
                  <a:cubicBezTo>
                    <a:pt x="114679" y="113333"/>
                    <a:pt x="109359" y="120000"/>
                    <a:pt x="102266" y="120000"/>
                  </a:cubicBezTo>
                </a:path>
              </a:pathLst>
            </a:custGeom>
            <a:solidFill>
              <a:srgbClr val="4F4C4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61" name="Shape 961"/>
            <p:cNvSpPr/>
            <p:nvPr/>
          </p:nvSpPr>
          <p:spPr>
            <a:xfrm>
              <a:off x="-5331719" y="2644318"/>
              <a:ext cx="387350" cy="306387"/>
            </a:xfrm>
            <a:custGeom>
              <a:avLst/>
              <a:gdLst/>
              <a:ahLst/>
              <a:cxnLst/>
              <a:rect l="0" t="0" r="0" b="0"/>
              <a:pathLst>
                <a:path w="120000" h="120000" extrusionOk="0">
                  <a:moveTo>
                    <a:pt x="117600" y="61132"/>
                  </a:moveTo>
                  <a:cubicBezTo>
                    <a:pt x="114600" y="106415"/>
                    <a:pt x="114600" y="106415"/>
                    <a:pt x="114600" y="106415"/>
                  </a:cubicBezTo>
                  <a:cubicBezTo>
                    <a:pt x="114600" y="111698"/>
                    <a:pt x="112800" y="116226"/>
                    <a:pt x="109200" y="119245"/>
                  </a:cubicBezTo>
                  <a:cubicBezTo>
                    <a:pt x="109200" y="119245"/>
                    <a:pt x="109200" y="119245"/>
                    <a:pt x="109200" y="120000"/>
                  </a:cubicBezTo>
                  <a:cubicBezTo>
                    <a:pt x="112800" y="116981"/>
                    <a:pt x="114600" y="111698"/>
                    <a:pt x="114600" y="106415"/>
                  </a:cubicBezTo>
                  <a:cubicBezTo>
                    <a:pt x="117600" y="61132"/>
                    <a:pt x="117600" y="61132"/>
                    <a:pt x="117600" y="61132"/>
                  </a:cubicBezTo>
                  <a:moveTo>
                    <a:pt x="51600" y="0"/>
                  </a:moveTo>
                  <a:cubicBezTo>
                    <a:pt x="10200" y="0"/>
                    <a:pt x="10200" y="0"/>
                    <a:pt x="10200" y="0"/>
                  </a:cubicBezTo>
                  <a:cubicBezTo>
                    <a:pt x="6000" y="0"/>
                    <a:pt x="2400" y="3018"/>
                    <a:pt x="0" y="6792"/>
                  </a:cubicBezTo>
                  <a:cubicBezTo>
                    <a:pt x="0" y="6792"/>
                    <a:pt x="0" y="6792"/>
                    <a:pt x="0" y="6792"/>
                  </a:cubicBezTo>
                  <a:cubicBezTo>
                    <a:pt x="2400" y="3018"/>
                    <a:pt x="6000" y="0"/>
                    <a:pt x="10800" y="0"/>
                  </a:cubicBezTo>
                  <a:cubicBezTo>
                    <a:pt x="51600" y="0"/>
                    <a:pt x="51600" y="0"/>
                    <a:pt x="51600" y="0"/>
                  </a:cubicBezTo>
                  <a:moveTo>
                    <a:pt x="108000" y="0"/>
                  </a:moveTo>
                  <a:cubicBezTo>
                    <a:pt x="65400" y="0"/>
                    <a:pt x="65400" y="0"/>
                    <a:pt x="65400" y="0"/>
                  </a:cubicBezTo>
                  <a:cubicBezTo>
                    <a:pt x="107400" y="0"/>
                    <a:pt x="107400" y="0"/>
                    <a:pt x="107400" y="0"/>
                  </a:cubicBezTo>
                  <a:cubicBezTo>
                    <a:pt x="114600" y="0"/>
                    <a:pt x="120000" y="6792"/>
                    <a:pt x="120000" y="15849"/>
                  </a:cubicBezTo>
                  <a:cubicBezTo>
                    <a:pt x="120000" y="15849"/>
                    <a:pt x="120000" y="15849"/>
                    <a:pt x="120000" y="15849"/>
                  </a:cubicBezTo>
                  <a:cubicBezTo>
                    <a:pt x="120000" y="6792"/>
                    <a:pt x="114600" y="0"/>
                    <a:pt x="108000" y="0"/>
                  </a:cubicBezTo>
                </a:path>
              </a:pathLst>
            </a:custGeom>
            <a:solidFill>
              <a:srgbClr val="B4B5B6"/>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62" name="Shape 962"/>
            <p:cNvSpPr/>
            <p:nvPr/>
          </p:nvSpPr>
          <p:spPr>
            <a:xfrm>
              <a:off x="-5331719" y="2644318"/>
              <a:ext cx="387350" cy="304799"/>
            </a:xfrm>
            <a:custGeom>
              <a:avLst/>
              <a:gdLst/>
              <a:ahLst/>
              <a:cxnLst/>
              <a:rect l="0" t="0" r="0" b="0"/>
              <a:pathLst>
                <a:path w="120000" h="120000" extrusionOk="0">
                  <a:moveTo>
                    <a:pt x="107400" y="0"/>
                  </a:moveTo>
                  <a:cubicBezTo>
                    <a:pt x="65400" y="0"/>
                    <a:pt x="65400" y="0"/>
                    <a:pt x="65400" y="0"/>
                  </a:cubicBezTo>
                  <a:cubicBezTo>
                    <a:pt x="51600" y="0"/>
                    <a:pt x="51600" y="0"/>
                    <a:pt x="51600" y="0"/>
                  </a:cubicBezTo>
                  <a:cubicBezTo>
                    <a:pt x="10800" y="0"/>
                    <a:pt x="10800" y="0"/>
                    <a:pt x="10800" y="0"/>
                  </a:cubicBezTo>
                  <a:cubicBezTo>
                    <a:pt x="6000" y="0"/>
                    <a:pt x="2400" y="3037"/>
                    <a:pt x="0" y="6835"/>
                  </a:cubicBezTo>
                  <a:cubicBezTo>
                    <a:pt x="1800" y="5316"/>
                    <a:pt x="4200" y="4556"/>
                    <a:pt x="6600" y="4556"/>
                  </a:cubicBezTo>
                  <a:cubicBezTo>
                    <a:pt x="104400" y="4556"/>
                    <a:pt x="104400" y="4556"/>
                    <a:pt x="104400" y="4556"/>
                  </a:cubicBezTo>
                  <a:cubicBezTo>
                    <a:pt x="111000" y="4556"/>
                    <a:pt x="116400" y="11392"/>
                    <a:pt x="116400" y="19746"/>
                  </a:cubicBezTo>
                  <a:cubicBezTo>
                    <a:pt x="111000" y="111645"/>
                    <a:pt x="111000" y="111645"/>
                    <a:pt x="111000" y="111645"/>
                  </a:cubicBezTo>
                  <a:cubicBezTo>
                    <a:pt x="111000" y="114683"/>
                    <a:pt x="110400" y="117721"/>
                    <a:pt x="109200" y="120000"/>
                  </a:cubicBezTo>
                  <a:cubicBezTo>
                    <a:pt x="112800" y="116962"/>
                    <a:pt x="114600" y="112405"/>
                    <a:pt x="114600" y="107088"/>
                  </a:cubicBezTo>
                  <a:cubicBezTo>
                    <a:pt x="117600" y="61518"/>
                    <a:pt x="117600" y="61518"/>
                    <a:pt x="117600" y="61518"/>
                  </a:cubicBezTo>
                  <a:cubicBezTo>
                    <a:pt x="120000" y="15949"/>
                    <a:pt x="120000" y="15949"/>
                    <a:pt x="120000" y="15949"/>
                  </a:cubicBezTo>
                  <a:cubicBezTo>
                    <a:pt x="120000" y="6835"/>
                    <a:pt x="114600" y="0"/>
                    <a:pt x="107400" y="0"/>
                  </a:cubicBezTo>
                </a:path>
              </a:pathLst>
            </a:custGeom>
            <a:solidFill>
              <a:srgbClr val="3E3C3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63" name="Shape 963"/>
            <p:cNvSpPr/>
            <p:nvPr/>
          </p:nvSpPr>
          <p:spPr>
            <a:xfrm>
              <a:off x="-5307907" y="2784018"/>
              <a:ext cx="34924" cy="33338"/>
            </a:xfrm>
            <a:custGeom>
              <a:avLst/>
              <a:gdLst/>
              <a:ahLst/>
              <a:cxnLst/>
              <a:rect l="0" t="0" r="0" b="0"/>
              <a:pathLst>
                <a:path w="120000" h="120000" extrusionOk="0">
                  <a:moveTo>
                    <a:pt x="60000" y="120000"/>
                  </a:moveTo>
                  <a:cubicBezTo>
                    <a:pt x="60000" y="120000"/>
                    <a:pt x="60000" y="120000"/>
                    <a:pt x="60000" y="120000"/>
                  </a:cubicBezTo>
                  <a:cubicBezTo>
                    <a:pt x="26666" y="120000"/>
                    <a:pt x="0" y="93333"/>
                    <a:pt x="0" y="60000"/>
                  </a:cubicBezTo>
                  <a:cubicBezTo>
                    <a:pt x="0" y="26666"/>
                    <a:pt x="26666" y="0"/>
                    <a:pt x="60000" y="0"/>
                  </a:cubicBezTo>
                  <a:cubicBezTo>
                    <a:pt x="93333" y="0"/>
                    <a:pt x="120000" y="26666"/>
                    <a:pt x="120000" y="60000"/>
                  </a:cubicBezTo>
                  <a:cubicBezTo>
                    <a:pt x="120000" y="93333"/>
                    <a:pt x="93333" y="120000"/>
                    <a:pt x="60000" y="120000"/>
                  </a:cubicBezTo>
                  <a:close/>
                </a:path>
              </a:pathLst>
            </a:custGeom>
            <a:solidFill>
              <a:srgbClr val="38364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64" name="Shape 964"/>
            <p:cNvSpPr/>
            <p:nvPr/>
          </p:nvSpPr>
          <p:spPr>
            <a:xfrm>
              <a:off x="-5401569" y="2822118"/>
              <a:ext cx="133349" cy="93663"/>
            </a:xfrm>
            <a:custGeom>
              <a:avLst/>
              <a:gdLst/>
              <a:ahLst/>
              <a:cxnLst/>
              <a:rect l="0" t="0" r="0" b="0"/>
              <a:pathLst>
                <a:path w="120000" h="120000" extrusionOk="0">
                  <a:moveTo>
                    <a:pt x="83478" y="2448"/>
                  </a:moveTo>
                  <a:cubicBezTo>
                    <a:pt x="83478" y="2448"/>
                    <a:pt x="57391" y="7346"/>
                    <a:pt x="40000" y="9795"/>
                  </a:cubicBezTo>
                  <a:cubicBezTo>
                    <a:pt x="34782" y="9795"/>
                    <a:pt x="29565" y="9795"/>
                    <a:pt x="24347" y="9795"/>
                  </a:cubicBezTo>
                  <a:cubicBezTo>
                    <a:pt x="20869" y="9795"/>
                    <a:pt x="17391" y="9795"/>
                    <a:pt x="13913" y="9795"/>
                  </a:cubicBezTo>
                  <a:cubicBezTo>
                    <a:pt x="6956" y="9795"/>
                    <a:pt x="1739" y="9795"/>
                    <a:pt x="1739" y="9795"/>
                  </a:cubicBezTo>
                  <a:cubicBezTo>
                    <a:pt x="0" y="119999"/>
                    <a:pt x="0" y="119999"/>
                    <a:pt x="0" y="119999"/>
                  </a:cubicBezTo>
                  <a:cubicBezTo>
                    <a:pt x="0" y="119999"/>
                    <a:pt x="5217" y="119999"/>
                    <a:pt x="13913" y="119999"/>
                  </a:cubicBezTo>
                  <a:cubicBezTo>
                    <a:pt x="19130" y="119999"/>
                    <a:pt x="22608" y="119999"/>
                    <a:pt x="29565" y="119999"/>
                  </a:cubicBezTo>
                  <a:cubicBezTo>
                    <a:pt x="34782" y="119999"/>
                    <a:pt x="40000" y="119999"/>
                    <a:pt x="45217" y="117551"/>
                  </a:cubicBezTo>
                  <a:cubicBezTo>
                    <a:pt x="66086" y="115102"/>
                    <a:pt x="93913" y="112653"/>
                    <a:pt x="93913" y="112653"/>
                  </a:cubicBezTo>
                  <a:cubicBezTo>
                    <a:pt x="109565" y="107755"/>
                    <a:pt x="120000" y="80816"/>
                    <a:pt x="116521" y="51428"/>
                  </a:cubicBezTo>
                  <a:cubicBezTo>
                    <a:pt x="113043" y="22040"/>
                    <a:pt x="97391" y="0"/>
                    <a:pt x="83478" y="2448"/>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65" name="Shape 965"/>
            <p:cNvSpPr/>
            <p:nvPr/>
          </p:nvSpPr>
          <p:spPr>
            <a:xfrm>
              <a:off x="-5390457" y="2801482"/>
              <a:ext cx="63500" cy="68263"/>
            </a:xfrm>
            <a:custGeom>
              <a:avLst/>
              <a:gdLst/>
              <a:ahLst/>
              <a:cxnLst/>
              <a:rect l="0" t="0" r="0" b="0"/>
              <a:pathLst>
                <a:path w="120000" h="120000" extrusionOk="0">
                  <a:moveTo>
                    <a:pt x="98181" y="0"/>
                  </a:moveTo>
                  <a:cubicBezTo>
                    <a:pt x="69090" y="3333"/>
                    <a:pt x="47272" y="23333"/>
                    <a:pt x="32727" y="40000"/>
                  </a:cubicBezTo>
                  <a:cubicBezTo>
                    <a:pt x="18181" y="56666"/>
                    <a:pt x="7272" y="73333"/>
                    <a:pt x="7272" y="76666"/>
                  </a:cubicBezTo>
                  <a:cubicBezTo>
                    <a:pt x="0" y="86666"/>
                    <a:pt x="0" y="103333"/>
                    <a:pt x="10909" y="110000"/>
                  </a:cubicBezTo>
                  <a:cubicBezTo>
                    <a:pt x="18181" y="120000"/>
                    <a:pt x="32727" y="116666"/>
                    <a:pt x="40000" y="103333"/>
                  </a:cubicBezTo>
                  <a:cubicBezTo>
                    <a:pt x="40000" y="103333"/>
                    <a:pt x="40000" y="100000"/>
                    <a:pt x="43636" y="96666"/>
                  </a:cubicBezTo>
                  <a:cubicBezTo>
                    <a:pt x="47272" y="93333"/>
                    <a:pt x="50909" y="86666"/>
                    <a:pt x="58181" y="80000"/>
                  </a:cubicBezTo>
                  <a:cubicBezTo>
                    <a:pt x="69090" y="66666"/>
                    <a:pt x="83636" y="53333"/>
                    <a:pt x="101818" y="50000"/>
                  </a:cubicBezTo>
                  <a:cubicBezTo>
                    <a:pt x="112727" y="50000"/>
                    <a:pt x="120000" y="36666"/>
                    <a:pt x="120000" y="23333"/>
                  </a:cubicBezTo>
                  <a:cubicBezTo>
                    <a:pt x="116363" y="10000"/>
                    <a:pt x="105454" y="0"/>
                    <a:pt x="98181" y="0"/>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66" name="Shape 966"/>
            <p:cNvSpPr/>
            <p:nvPr/>
          </p:nvSpPr>
          <p:spPr>
            <a:xfrm>
              <a:off x="-5615882" y="2544307"/>
              <a:ext cx="271462" cy="396874"/>
            </a:xfrm>
            <a:custGeom>
              <a:avLst/>
              <a:gdLst/>
              <a:ahLst/>
              <a:cxnLst/>
              <a:rect l="0" t="0" r="0" b="0"/>
              <a:pathLst>
                <a:path w="120000" h="120000" extrusionOk="0">
                  <a:moveTo>
                    <a:pt x="100285" y="118252"/>
                  </a:moveTo>
                  <a:cubicBezTo>
                    <a:pt x="84000" y="118252"/>
                    <a:pt x="39428" y="120000"/>
                    <a:pt x="26571" y="112427"/>
                  </a:cubicBezTo>
                  <a:cubicBezTo>
                    <a:pt x="17142" y="107184"/>
                    <a:pt x="0" y="90291"/>
                    <a:pt x="21428" y="61747"/>
                  </a:cubicBezTo>
                  <a:cubicBezTo>
                    <a:pt x="38571" y="38446"/>
                    <a:pt x="62571" y="16893"/>
                    <a:pt x="89142" y="0"/>
                  </a:cubicBezTo>
                  <a:cubicBezTo>
                    <a:pt x="120000" y="44271"/>
                    <a:pt x="120000" y="44271"/>
                    <a:pt x="120000" y="44271"/>
                  </a:cubicBezTo>
                  <a:cubicBezTo>
                    <a:pt x="96000" y="59417"/>
                    <a:pt x="90000" y="58834"/>
                    <a:pt x="66857" y="75728"/>
                  </a:cubicBezTo>
                  <a:cubicBezTo>
                    <a:pt x="60000" y="80970"/>
                    <a:pt x="62571" y="82718"/>
                    <a:pt x="63428" y="82718"/>
                  </a:cubicBezTo>
                  <a:cubicBezTo>
                    <a:pt x="66857" y="85048"/>
                    <a:pt x="89142" y="83883"/>
                    <a:pt x="102857" y="83300"/>
                  </a:cubicBezTo>
                  <a:cubicBezTo>
                    <a:pt x="107142" y="117669"/>
                    <a:pt x="107142" y="117669"/>
                    <a:pt x="107142" y="117669"/>
                  </a:cubicBezTo>
                  <a:cubicBezTo>
                    <a:pt x="102000" y="118252"/>
                    <a:pt x="104571" y="118252"/>
                    <a:pt x="100285" y="118252"/>
                  </a:cubicBezTo>
                  <a:close/>
                </a:path>
              </a:pathLst>
            </a:custGeom>
            <a:solidFill>
              <a:schemeClr val="accent1"/>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67" name="Shape 967"/>
            <p:cNvSpPr/>
            <p:nvPr/>
          </p:nvSpPr>
          <p:spPr>
            <a:xfrm>
              <a:off x="-5015807" y="2822118"/>
              <a:ext cx="134938" cy="93663"/>
            </a:xfrm>
            <a:custGeom>
              <a:avLst/>
              <a:gdLst/>
              <a:ahLst/>
              <a:cxnLst/>
              <a:rect l="0" t="0" r="0" b="0"/>
              <a:pathLst>
                <a:path w="120000" h="120000" extrusionOk="0">
                  <a:moveTo>
                    <a:pt x="37714" y="2448"/>
                  </a:moveTo>
                  <a:cubicBezTo>
                    <a:pt x="37714" y="2448"/>
                    <a:pt x="61714" y="7346"/>
                    <a:pt x="80571" y="9795"/>
                  </a:cubicBezTo>
                  <a:cubicBezTo>
                    <a:pt x="85714" y="9795"/>
                    <a:pt x="90857" y="9795"/>
                    <a:pt x="94285" y="9795"/>
                  </a:cubicBezTo>
                  <a:cubicBezTo>
                    <a:pt x="99428" y="9795"/>
                    <a:pt x="102857" y="9795"/>
                    <a:pt x="106285" y="9795"/>
                  </a:cubicBezTo>
                  <a:cubicBezTo>
                    <a:pt x="113142" y="9795"/>
                    <a:pt x="118285" y="9795"/>
                    <a:pt x="118285" y="9795"/>
                  </a:cubicBezTo>
                  <a:cubicBezTo>
                    <a:pt x="120000" y="119999"/>
                    <a:pt x="120000" y="119999"/>
                    <a:pt x="120000" y="119999"/>
                  </a:cubicBezTo>
                  <a:cubicBezTo>
                    <a:pt x="120000" y="119999"/>
                    <a:pt x="113142" y="119999"/>
                    <a:pt x="104571" y="119999"/>
                  </a:cubicBezTo>
                  <a:cubicBezTo>
                    <a:pt x="101142" y="119999"/>
                    <a:pt x="96000" y="119999"/>
                    <a:pt x="90857" y="119999"/>
                  </a:cubicBezTo>
                  <a:cubicBezTo>
                    <a:pt x="85714" y="119999"/>
                    <a:pt x="80571" y="119999"/>
                    <a:pt x="75428" y="117551"/>
                  </a:cubicBezTo>
                  <a:cubicBezTo>
                    <a:pt x="53142" y="115102"/>
                    <a:pt x="27428" y="112653"/>
                    <a:pt x="27428" y="112653"/>
                  </a:cubicBezTo>
                  <a:cubicBezTo>
                    <a:pt x="10285" y="107755"/>
                    <a:pt x="0" y="80816"/>
                    <a:pt x="5142" y="51428"/>
                  </a:cubicBezTo>
                  <a:cubicBezTo>
                    <a:pt x="8571" y="22040"/>
                    <a:pt x="22285" y="0"/>
                    <a:pt x="37714" y="2448"/>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68" name="Shape 968"/>
            <p:cNvSpPr/>
            <p:nvPr/>
          </p:nvSpPr>
          <p:spPr>
            <a:xfrm>
              <a:off x="-4957069" y="2801482"/>
              <a:ext cx="65087" cy="68263"/>
            </a:xfrm>
            <a:custGeom>
              <a:avLst/>
              <a:gdLst/>
              <a:ahLst/>
              <a:cxnLst/>
              <a:rect l="0" t="0" r="0" b="0"/>
              <a:pathLst>
                <a:path w="120000" h="120000" extrusionOk="0">
                  <a:moveTo>
                    <a:pt x="21818" y="0"/>
                  </a:moveTo>
                  <a:cubicBezTo>
                    <a:pt x="47272" y="3333"/>
                    <a:pt x="69090" y="23333"/>
                    <a:pt x="87272" y="40000"/>
                  </a:cubicBezTo>
                  <a:cubicBezTo>
                    <a:pt x="101818" y="56666"/>
                    <a:pt x="112727" y="73333"/>
                    <a:pt x="112727" y="76666"/>
                  </a:cubicBezTo>
                  <a:cubicBezTo>
                    <a:pt x="120000" y="86666"/>
                    <a:pt x="116363" y="103333"/>
                    <a:pt x="109090" y="110000"/>
                  </a:cubicBezTo>
                  <a:cubicBezTo>
                    <a:pt x="98181" y="120000"/>
                    <a:pt x="87272" y="116666"/>
                    <a:pt x="80000" y="103333"/>
                  </a:cubicBezTo>
                  <a:cubicBezTo>
                    <a:pt x="80000" y="103333"/>
                    <a:pt x="76363" y="100000"/>
                    <a:pt x="76363" y="96666"/>
                  </a:cubicBezTo>
                  <a:cubicBezTo>
                    <a:pt x="72727" y="93333"/>
                    <a:pt x="65454" y="86666"/>
                    <a:pt x="61818" y="80000"/>
                  </a:cubicBezTo>
                  <a:cubicBezTo>
                    <a:pt x="50909" y="66666"/>
                    <a:pt x="36363" y="53333"/>
                    <a:pt x="14545" y="50000"/>
                  </a:cubicBezTo>
                  <a:cubicBezTo>
                    <a:pt x="3636" y="50000"/>
                    <a:pt x="0" y="36666"/>
                    <a:pt x="0" y="23333"/>
                  </a:cubicBezTo>
                  <a:cubicBezTo>
                    <a:pt x="3636" y="10000"/>
                    <a:pt x="10909" y="0"/>
                    <a:pt x="21818" y="0"/>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69" name="Shape 969"/>
            <p:cNvSpPr/>
            <p:nvPr/>
          </p:nvSpPr>
          <p:spPr>
            <a:xfrm>
              <a:off x="-4936432" y="2547482"/>
              <a:ext cx="266699" cy="393700"/>
            </a:xfrm>
            <a:custGeom>
              <a:avLst/>
              <a:gdLst/>
              <a:ahLst/>
              <a:cxnLst/>
              <a:rect l="0" t="0" r="0" b="0"/>
              <a:pathLst>
                <a:path w="120000" h="120000" extrusionOk="0">
                  <a:moveTo>
                    <a:pt x="19130" y="118235"/>
                  </a:moveTo>
                  <a:cubicBezTo>
                    <a:pt x="35652" y="118235"/>
                    <a:pt x="80869" y="120000"/>
                    <a:pt x="93913" y="112352"/>
                  </a:cubicBezTo>
                  <a:cubicBezTo>
                    <a:pt x="103478" y="107058"/>
                    <a:pt x="120000" y="90000"/>
                    <a:pt x="99130" y="61176"/>
                  </a:cubicBezTo>
                  <a:cubicBezTo>
                    <a:pt x="81739" y="37647"/>
                    <a:pt x="57391" y="17058"/>
                    <a:pt x="30434" y="0"/>
                  </a:cubicBezTo>
                  <a:cubicBezTo>
                    <a:pt x="0" y="43529"/>
                    <a:pt x="0" y="43529"/>
                    <a:pt x="0" y="43529"/>
                  </a:cubicBezTo>
                  <a:cubicBezTo>
                    <a:pt x="24347" y="59411"/>
                    <a:pt x="29565" y="58235"/>
                    <a:pt x="52173" y="75294"/>
                  </a:cubicBezTo>
                  <a:cubicBezTo>
                    <a:pt x="59130" y="80588"/>
                    <a:pt x="56521" y="82352"/>
                    <a:pt x="56521" y="82352"/>
                  </a:cubicBezTo>
                  <a:cubicBezTo>
                    <a:pt x="53043" y="84705"/>
                    <a:pt x="30434" y="83529"/>
                    <a:pt x="15652" y="82941"/>
                  </a:cubicBezTo>
                  <a:cubicBezTo>
                    <a:pt x="12173" y="117647"/>
                    <a:pt x="12173" y="117647"/>
                    <a:pt x="12173" y="117647"/>
                  </a:cubicBezTo>
                  <a:cubicBezTo>
                    <a:pt x="16521" y="118235"/>
                    <a:pt x="13913" y="118235"/>
                    <a:pt x="19130" y="118235"/>
                  </a:cubicBezTo>
                  <a:close/>
                </a:path>
              </a:pathLst>
            </a:custGeom>
            <a:solidFill>
              <a:schemeClr val="accent1"/>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70" name="Shape 970"/>
            <p:cNvSpPr/>
            <p:nvPr/>
          </p:nvSpPr>
          <p:spPr>
            <a:xfrm>
              <a:off x="-5319019" y="1995032"/>
              <a:ext cx="349250" cy="439738"/>
            </a:xfrm>
            <a:custGeom>
              <a:avLst/>
              <a:gdLst/>
              <a:ahLst/>
              <a:cxnLst/>
              <a:rect l="0" t="0" r="0" b="0"/>
              <a:pathLst>
                <a:path w="120000" h="120000" extrusionOk="0">
                  <a:moveTo>
                    <a:pt x="112666" y="55789"/>
                  </a:moveTo>
                  <a:cubicBezTo>
                    <a:pt x="114000" y="39473"/>
                    <a:pt x="114000" y="39473"/>
                    <a:pt x="114000" y="39473"/>
                  </a:cubicBezTo>
                  <a:cubicBezTo>
                    <a:pt x="114000" y="17368"/>
                    <a:pt x="88000" y="0"/>
                    <a:pt x="60000" y="0"/>
                  </a:cubicBezTo>
                  <a:cubicBezTo>
                    <a:pt x="32666" y="0"/>
                    <a:pt x="6000" y="17368"/>
                    <a:pt x="6000" y="39473"/>
                  </a:cubicBezTo>
                  <a:cubicBezTo>
                    <a:pt x="8000" y="55789"/>
                    <a:pt x="8000" y="55789"/>
                    <a:pt x="8000" y="55789"/>
                  </a:cubicBezTo>
                  <a:cubicBezTo>
                    <a:pt x="6000" y="56315"/>
                    <a:pt x="4666" y="56842"/>
                    <a:pt x="3333" y="57368"/>
                  </a:cubicBezTo>
                  <a:cubicBezTo>
                    <a:pt x="1333" y="58947"/>
                    <a:pt x="0" y="61052"/>
                    <a:pt x="0" y="63684"/>
                  </a:cubicBezTo>
                  <a:cubicBezTo>
                    <a:pt x="0" y="71578"/>
                    <a:pt x="0" y="71578"/>
                    <a:pt x="0" y="71578"/>
                  </a:cubicBezTo>
                  <a:cubicBezTo>
                    <a:pt x="0" y="76315"/>
                    <a:pt x="4666" y="79473"/>
                    <a:pt x="10000" y="79473"/>
                  </a:cubicBezTo>
                  <a:cubicBezTo>
                    <a:pt x="10000" y="100526"/>
                    <a:pt x="41333" y="119999"/>
                    <a:pt x="60000" y="119999"/>
                  </a:cubicBezTo>
                  <a:cubicBezTo>
                    <a:pt x="78666" y="119999"/>
                    <a:pt x="110000" y="100526"/>
                    <a:pt x="110000" y="79473"/>
                  </a:cubicBezTo>
                  <a:cubicBezTo>
                    <a:pt x="115333" y="79473"/>
                    <a:pt x="120000" y="76315"/>
                    <a:pt x="120000" y="71578"/>
                  </a:cubicBezTo>
                  <a:cubicBezTo>
                    <a:pt x="120000" y="63684"/>
                    <a:pt x="120000" y="63684"/>
                    <a:pt x="120000" y="63684"/>
                  </a:cubicBezTo>
                  <a:cubicBezTo>
                    <a:pt x="120000" y="59999"/>
                    <a:pt x="116666" y="56842"/>
                    <a:pt x="112666" y="55789"/>
                  </a:cubicBezTo>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71" name="Shape 971"/>
            <p:cNvSpPr/>
            <p:nvPr/>
          </p:nvSpPr>
          <p:spPr>
            <a:xfrm>
              <a:off x="-5003107" y="2287132"/>
              <a:ext cx="4763" cy="30162"/>
            </a:xfrm>
            <a:custGeom>
              <a:avLst/>
              <a:gdLst/>
              <a:ahLst/>
              <a:cxnLst/>
              <a:rect l="0" t="0" r="0" b="0"/>
              <a:pathLst>
                <a:path w="120000" h="120000" extrusionOk="0">
                  <a:moveTo>
                    <a:pt x="0" y="120000"/>
                  </a:moveTo>
                  <a:cubicBezTo>
                    <a:pt x="0" y="120000"/>
                    <a:pt x="0" y="120000"/>
                    <a:pt x="0" y="120000"/>
                  </a:cubicBezTo>
                  <a:cubicBezTo>
                    <a:pt x="0" y="120000"/>
                    <a:pt x="0" y="120000"/>
                    <a:pt x="0" y="120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04000"/>
                  </a:moveTo>
                  <a:cubicBezTo>
                    <a:pt x="0" y="112000"/>
                    <a:pt x="0" y="112000"/>
                    <a:pt x="0" y="112000"/>
                  </a:cubicBezTo>
                  <a:cubicBezTo>
                    <a:pt x="0" y="112000"/>
                    <a:pt x="0" y="112000"/>
                    <a:pt x="0" y="104000"/>
                  </a:cubicBezTo>
                  <a:moveTo>
                    <a:pt x="120000" y="16000"/>
                  </a:moveTo>
                  <a:cubicBezTo>
                    <a:pt x="120000" y="48000"/>
                    <a:pt x="60000" y="80000"/>
                    <a:pt x="0" y="104000"/>
                  </a:cubicBezTo>
                  <a:cubicBezTo>
                    <a:pt x="60000" y="80000"/>
                    <a:pt x="120000" y="48000"/>
                    <a:pt x="120000" y="16000"/>
                  </a:cubicBezTo>
                  <a:moveTo>
                    <a:pt x="120000" y="16000"/>
                  </a:moveTo>
                  <a:cubicBezTo>
                    <a:pt x="120000" y="16000"/>
                    <a:pt x="120000" y="16000"/>
                    <a:pt x="120000" y="16000"/>
                  </a:cubicBezTo>
                  <a:cubicBezTo>
                    <a:pt x="120000" y="16000"/>
                    <a:pt x="120000" y="16000"/>
                    <a:pt x="120000" y="16000"/>
                  </a:cubicBezTo>
                  <a:moveTo>
                    <a:pt x="120000" y="8000"/>
                  </a:moveTo>
                  <a:cubicBezTo>
                    <a:pt x="120000" y="8000"/>
                    <a:pt x="120000" y="8000"/>
                    <a:pt x="120000" y="8000"/>
                  </a:cubicBezTo>
                  <a:cubicBezTo>
                    <a:pt x="120000" y="8000"/>
                    <a:pt x="120000" y="8000"/>
                    <a:pt x="120000" y="8000"/>
                  </a:cubicBezTo>
                  <a:moveTo>
                    <a:pt x="120000" y="8000"/>
                  </a:moveTo>
                  <a:cubicBezTo>
                    <a:pt x="120000" y="8000"/>
                    <a:pt x="120000" y="8000"/>
                    <a:pt x="120000" y="8000"/>
                  </a:cubicBezTo>
                  <a:cubicBezTo>
                    <a:pt x="120000" y="8000"/>
                    <a:pt x="120000" y="8000"/>
                    <a:pt x="120000" y="8000"/>
                  </a:cubicBezTo>
                  <a:moveTo>
                    <a:pt x="120000" y="0"/>
                  </a:moveTo>
                  <a:cubicBezTo>
                    <a:pt x="120000" y="0"/>
                    <a:pt x="120000" y="8000"/>
                    <a:pt x="120000" y="8000"/>
                  </a:cubicBezTo>
                  <a:cubicBezTo>
                    <a:pt x="120000" y="8000"/>
                    <a:pt x="120000" y="0"/>
                    <a:pt x="120000" y="0"/>
                  </a:cubicBezTo>
                </a:path>
              </a:pathLst>
            </a:custGeom>
            <a:solidFill>
              <a:srgbClr val="F9D7C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72" name="Shape 972"/>
            <p:cNvSpPr/>
            <p:nvPr/>
          </p:nvSpPr>
          <p:spPr>
            <a:xfrm>
              <a:off x="-5179319" y="1995032"/>
              <a:ext cx="209549" cy="439738"/>
            </a:xfrm>
            <a:custGeom>
              <a:avLst/>
              <a:gdLst/>
              <a:ahLst/>
              <a:cxnLst/>
              <a:rect l="0" t="0" r="0" b="0"/>
              <a:pathLst>
                <a:path w="120000" h="120000" extrusionOk="0">
                  <a:moveTo>
                    <a:pt x="58888" y="70000"/>
                  </a:moveTo>
                  <a:cubicBezTo>
                    <a:pt x="51111" y="70000"/>
                    <a:pt x="45555" y="67368"/>
                    <a:pt x="45555" y="64210"/>
                  </a:cubicBezTo>
                  <a:cubicBezTo>
                    <a:pt x="45555" y="60526"/>
                    <a:pt x="51111" y="57894"/>
                    <a:pt x="57777" y="57368"/>
                  </a:cubicBezTo>
                  <a:cubicBezTo>
                    <a:pt x="57777" y="57368"/>
                    <a:pt x="58888" y="57368"/>
                    <a:pt x="58888" y="57368"/>
                  </a:cubicBezTo>
                  <a:cubicBezTo>
                    <a:pt x="65555" y="57368"/>
                    <a:pt x="71111" y="59999"/>
                    <a:pt x="71111" y="63684"/>
                  </a:cubicBezTo>
                  <a:cubicBezTo>
                    <a:pt x="72222" y="66842"/>
                    <a:pt x="66666" y="70000"/>
                    <a:pt x="58888" y="70000"/>
                  </a:cubicBezTo>
                  <a:cubicBezTo>
                    <a:pt x="58888" y="70000"/>
                    <a:pt x="58888" y="70000"/>
                    <a:pt x="58888" y="70000"/>
                  </a:cubicBezTo>
                  <a:moveTo>
                    <a:pt x="20000" y="0"/>
                  </a:moveTo>
                  <a:cubicBezTo>
                    <a:pt x="20000" y="0"/>
                    <a:pt x="20000" y="0"/>
                    <a:pt x="20000" y="0"/>
                  </a:cubicBezTo>
                  <a:cubicBezTo>
                    <a:pt x="20000" y="58947"/>
                    <a:pt x="20000" y="58947"/>
                    <a:pt x="20000" y="58947"/>
                  </a:cubicBezTo>
                  <a:cubicBezTo>
                    <a:pt x="7777" y="71052"/>
                    <a:pt x="0" y="88947"/>
                    <a:pt x="0" y="88947"/>
                  </a:cubicBezTo>
                  <a:cubicBezTo>
                    <a:pt x="20000" y="88947"/>
                    <a:pt x="20000" y="88947"/>
                    <a:pt x="20000" y="88947"/>
                  </a:cubicBezTo>
                  <a:cubicBezTo>
                    <a:pt x="20000" y="119999"/>
                    <a:pt x="20000" y="119999"/>
                    <a:pt x="20000" y="119999"/>
                  </a:cubicBezTo>
                  <a:cubicBezTo>
                    <a:pt x="20000" y="119999"/>
                    <a:pt x="20000" y="119999"/>
                    <a:pt x="20000" y="119999"/>
                  </a:cubicBezTo>
                  <a:cubicBezTo>
                    <a:pt x="47777" y="119999"/>
                    <a:pt x="90000" y="105263"/>
                    <a:pt x="101111" y="87894"/>
                  </a:cubicBezTo>
                  <a:cubicBezTo>
                    <a:pt x="101111" y="87894"/>
                    <a:pt x="101111" y="87894"/>
                    <a:pt x="101111" y="87894"/>
                  </a:cubicBezTo>
                  <a:cubicBezTo>
                    <a:pt x="101111" y="87894"/>
                    <a:pt x="101111" y="87894"/>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6842"/>
                  </a:cubicBezTo>
                  <a:cubicBezTo>
                    <a:pt x="101111" y="86842"/>
                    <a:pt x="101111" y="86842"/>
                    <a:pt x="101111" y="86842"/>
                  </a:cubicBezTo>
                  <a:cubicBezTo>
                    <a:pt x="102222" y="85263"/>
                    <a:pt x="103333" y="83157"/>
                    <a:pt x="103333" y="81052"/>
                  </a:cubicBezTo>
                  <a:cubicBezTo>
                    <a:pt x="103333" y="81052"/>
                    <a:pt x="103333" y="81052"/>
                    <a:pt x="103333" y="81052"/>
                  </a:cubicBezTo>
                  <a:cubicBezTo>
                    <a:pt x="103333" y="81052"/>
                    <a:pt x="103333" y="81052"/>
                    <a:pt x="103333" y="81052"/>
                  </a:cubicBezTo>
                  <a:cubicBezTo>
                    <a:pt x="103333" y="81052"/>
                    <a:pt x="103333" y="81052"/>
                    <a:pt x="103333" y="80526"/>
                  </a:cubicBezTo>
                  <a:cubicBezTo>
                    <a:pt x="103333" y="80526"/>
                    <a:pt x="103333" y="80526"/>
                    <a:pt x="103333" y="80526"/>
                  </a:cubicBezTo>
                  <a:cubicBezTo>
                    <a:pt x="103333" y="80526"/>
                    <a:pt x="103333" y="80526"/>
                    <a:pt x="103333" y="80526"/>
                  </a:cubicBezTo>
                  <a:cubicBezTo>
                    <a:pt x="103333" y="80526"/>
                    <a:pt x="103333" y="80526"/>
                    <a:pt x="103333" y="80526"/>
                  </a:cubicBezTo>
                  <a:cubicBezTo>
                    <a:pt x="103333" y="80526"/>
                    <a:pt x="103333" y="80526"/>
                    <a:pt x="103333" y="80526"/>
                  </a:cubicBezTo>
                  <a:cubicBezTo>
                    <a:pt x="103333" y="80526"/>
                    <a:pt x="103333" y="80000"/>
                    <a:pt x="103333" y="80000"/>
                  </a:cubicBezTo>
                  <a:cubicBezTo>
                    <a:pt x="103333" y="80000"/>
                    <a:pt x="103333" y="80000"/>
                    <a:pt x="103333" y="79473"/>
                  </a:cubicBezTo>
                  <a:cubicBezTo>
                    <a:pt x="112222" y="79473"/>
                    <a:pt x="120000" y="76315"/>
                    <a:pt x="120000" y="71578"/>
                  </a:cubicBezTo>
                  <a:cubicBezTo>
                    <a:pt x="120000" y="63684"/>
                    <a:pt x="120000" y="63684"/>
                    <a:pt x="120000" y="63684"/>
                  </a:cubicBezTo>
                  <a:cubicBezTo>
                    <a:pt x="120000" y="59999"/>
                    <a:pt x="114444" y="56842"/>
                    <a:pt x="107777" y="55789"/>
                  </a:cubicBezTo>
                  <a:cubicBezTo>
                    <a:pt x="107777" y="55789"/>
                    <a:pt x="107777" y="55789"/>
                    <a:pt x="107777" y="55789"/>
                  </a:cubicBezTo>
                  <a:cubicBezTo>
                    <a:pt x="107777" y="55789"/>
                    <a:pt x="107777" y="55789"/>
                    <a:pt x="107777" y="55789"/>
                  </a:cubicBezTo>
                  <a:cubicBezTo>
                    <a:pt x="110000" y="39473"/>
                    <a:pt x="110000" y="39473"/>
                    <a:pt x="110000" y="39473"/>
                  </a:cubicBezTo>
                  <a:cubicBezTo>
                    <a:pt x="110000" y="17368"/>
                    <a:pt x="66666" y="0"/>
                    <a:pt x="20000" y="0"/>
                  </a:cubicBezTo>
                </a:path>
              </a:pathLst>
            </a:custGeom>
            <a:solidFill>
              <a:srgbClr val="EC935B"/>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73" name="Shape 973"/>
            <p:cNvSpPr/>
            <p:nvPr/>
          </p:nvSpPr>
          <p:spPr>
            <a:xfrm>
              <a:off x="-5233294" y="2204582"/>
              <a:ext cx="46037" cy="46037"/>
            </a:xfrm>
            <a:custGeom>
              <a:avLst/>
              <a:gdLst/>
              <a:ahLst/>
              <a:cxnLst/>
              <a:rect l="0" t="0" r="0" b="0"/>
              <a:pathLst>
                <a:path w="120000" h="120000" extrusionOk="0">
                  <a:moveTo>
                    <a:pt x="60000" y="0"/>
                  </a:moveTo>
                  <a:cubicBezTo>
                    <a:pt x="60000" y="0"/>
                    <a:pt x="55000" y="0"/>
                    <a:pt x="55000" y="0"/>
                  </a:cubicBezTo>
                  <a:cubicBezTo>
                    <a:pt x="25000" y="5000"/>
                    <a:pt x="0" y="30000"/>
                    <a:pt x="0" y="65000"/>
                  </a:cubicBezTo>
                  <a:cubicBezTo>
                    <a:pt x="0" y="95000"/>
                    <a:pt x="25000" y="120000"/>
                    <a:pt x="60000" y="120000"/>
                  </a:cubicBezTo>
                  <a:cubicBezTo>
                    <a:pt x="60000" y="120000"/>
                    <a:pt x="60000" y="120000"/>
                    <a:pt x="60000" y="120000"/>
                  </a:cubicBezTo>
                  <a:cubicBezTo>
                    <a:pt x="95000" y="120000"/>
                    <a:pt x="120000" y="90000"/>
                    <a:pt x="115000" y="60000"/>
                  </a:cubicBezTo>
                  <a:cubicBezTo>
                    <a:pt x="115000" y="25000"/>
                    <a:pt x="90000" y="0"/>
                    <a:pt x="60000" y="0"/>
                  </a:cubicBezTo>
                </a:path>
              </a:pathLst>
            </a:custGeom>
            <a:solidFill>
              <a:srgbClr val="EA8C5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74" name="Shape 974"/>
            <p:cNvSpPr/>
            <p:nvPr/>
          </p:nvSpPr>
          <p:spPr>
            <a:xfrm>
              <a:off x="-5233294" y="2199818"/>
              <a:ext cx="46037" cy="46037"/>
            </a:xfrm>
            <a:custGeom>
              <a:avLst/>
              <a:gdLst/>
              <a:ahLst/>
              <a:cxnLst/>
              <a:rect l="0" t="0" r="0" b="0"/>
              <a:pathLst>
                <a:path w="120000" h="120000" extrusionOk="0">
                  <a:moveTo>
                    <a:pt x="115000" y="60000"/>
                  </a:moveTo>
                  <a:cubicBezTo>
                    <a:pt x="120000" y="90000"/>
                    <a:pt x="95000" y="120000"/>
                    <a:pt x="60000" y="120000"/>
                  </a:cubicBezTo>
                  <a:cubicBezTo>
                    <a:pt x="30000" y="120000"/>
                    <a:pt x="0" y="95000"/>
                    <a:pt x="0" y="65000"/>
                  </a:cubicBezTo>
                  <a:cubicBezTo>
                    <a:pt x="0" y="30000"/>
                    <a:pt x="25000" y="5000"/>
                    <a:pt x="55000" y="0"/>
                  </a:cubicBezTo>
                  <a:cubicBezTo>
                    <a:pt x="90000" y="0"/>
                    <a:pt x="115000" y="25000"/>
                    <a:pt x="115000" y="600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75" name="Shape 975"/>
            <p:cNvSpPr/>
            <p:nvPr/>
          </p:nvSpPr>
          <p:spPr>
            <a:xfrm>
              <a:off x="-5207894" y="2220457"/>
              <a:ext cx="11113" cy="12699"/>
            </a:xfrm>
            <a:custGeom>
              <a:avLst/>
              <a:gdLst/>
              <a:ahLst/>
              <a:cxnLst/>
              <a:rect l="0" t="0" r="0" b="0"/>
              <a:pathLst>
                <a:path w="120000" h="120000" extrusionOk="0">
                  <a:moveTo>
                    <a:pt x="120000" y="51428"/>
                  </a:moveTo>
                  <a:cubicBezTo>
                    <a:pt x="120000" y="85714"/>
                    <a:pt x="80000" y="102857"/>
                    <a:pt x="60000" y="102857"/>
                  </a:cubicBezTo>
                  <a:cubicBezTo>
                    <a:pt x="20000" y="119999"/>
                    <a:pt x="0" y="85714"/>
                    <a:pt x="0" y="68571"/>
                  </a:cubicBezTo>
                  <a:cubicBezTo>
                    <a:pt x="0" y="34285"/>
                    <a:pt x="20000" y="17142"/>
                    <a:pt x="60000" y="17142"/>
                  </a:cubicBezTo>
                  <a:cubicBezTo>
                    <a:pt x="80000" y="0"/>
                    <a:pt x="120000" y="34285"/>
                    <a:pt x="120000" y="51428"/>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76" name="Shape 976"/>
            <p:cNvSpPr/>
            <p:nvPr/>
          </p:nvSpPr>
          <p:spPr>
            <a:xfrm>
              <a:off x="-5099944" y="2204582"/>
              <a:ext cx="46037" cy="46037"/>
            </a:xfrm>
            <a:custGeom>
              <a:avLst/>
              <a:gdLst/>
              <a:ahLst/>
              <a:cxnLst/>
              <a:rect l="0" t="0" r="0" b="0"/>
              <a:pathLst>
                <a:path w="120000" h="120000" extrusionOk="0">
                  <a:moveTo>
                    <a:pt x="60000" y="0"/>
                  </a:moveTo>
                  <a:cubicBezTo>
                    <a:pt x="60000" y="0"/>
                    <a:pt x="55000" y="0"/>
                    <a:pt x="55000" y="0"/>
                  </a:cubicBezTo>
                  <a:cubicBezTo>
                    <a:pt x="25000" y="5000"/>
                    <a:pt x="0" y="30000"/>
                    <a:pt x="0" y="65000"/>
                  </a:cubicBezTo>
                  <a:cubicBezTo>
                    <a:pt x="0" y="95000"/>
                    <a:pt x="25000" y="120000"/>
                    <a:pt x="60000" y="120000"/>
                  </a:cubicBezTo>
                  <a:cubicBezTo>
                    <a:pt x="60000" y="120000"/>
                    <a:pt x="60000" y="120000"/>
                    <a:pt x="60000" y="120000"/>
                  </a:cubicBezTo>
                  <a:cubicBezTo>
                    <a:pt x="95000" y="120000"/>
                    <a:pt x="120000" y="90000"/>
                    <a:pt x="115000" y="60000"/>
                  </a:cubicBezTo>
                  <a:cubicBezTo>
                    <a:pt x="115000" y="25000"/>
                    <a:pt x="90000" y="0"/>
                    <a:pt x="60000" y="0"/>
                  </a:cubicBezTo>
                </a:path>
              </a:pathLst>
            </a:custGeom>
            <a:solidFill>
              <a:srgbClr val="E5764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77" name="Shape 977"/>
            <p:cNvSpPr/>
            <p:nvPr/>
          </p:nvSpPr>
          <p:spPr>
            <a:xfrm>
              <a:off x="-5099944" y="2199818"/>
              <a:ext cx="46037" cy="46037"/>
            </a:xfrm>
            <a:custGeom>
              <a:avLst/>
              <a:gdLst/>
              <a:ahLst/>
              <a:cxnLst/>
              <a:rect l="0" t="0" r="0" b="0"/>
              <a:pathLst>
                <a:path w="120000" h="120000" extrusionOk="0">
                  <a:moveTo>
                    <a:pt x="115000" y="60000"/>
                  </a:moveTo>
                  <a:cubicBezTo>
                    <a:pt x="120000" y="90000"/>
                    <a:pt x="95000" y="120000"/>
                    <a:pt x="60000" y="120000"/>
                  </a:cubicBezTo>
                  <a:cubicBezTo>
                    <a:pt x="30000" y="120000"/>
                    <a:pt x="0" y="95000"/>
                    <a:pt x="0" y="65000"/>
                  </a:cubicBezTo>
                  <a:cubicBezTo>
                    <a:pt x="0" y="30000"/>
                    <a:pt x="25000" y="5000"/>
                    <a:pt x="55000" y="0"/>
                  </a:cubicBezTo>
                  <a:cubicBezTo>
                    <a:pt x="90000" y="0"/>
                    <a:pt x="115000" y="25000"/>
                    <a:pt x="115000" y="600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78" name="Shape 978"/>
            <p:cNvSpPr/>
            <p:nvPr/>
          </p:nvSpPr>
          <p:spPr>
            <a:xfrm>
              <a:off x="-5074544" y="2220457"/>
              <a:ext cx="11113" cy="12699"/>
            </a:xfrm>
            <a:custGeom>
              <a:avLst/>
              <a:gdLst/>
              <a:ahLst/>
              <a:cxnLst/>
              <a:rect l="0" t="0" r="0" b="0"/>
              <a:pathLst>
                <a:path w="120000" h="120000" extrusionOk="0">
                  <a:moveTo>
                    <a:pt x="120000" y="51428"/>
                  </a:moveTo>
                  <a:cubicBezTo>
                    <a:pt x="120000" y="85714"/>
                    <a:pt x="80000" y="102857"/>
                    <a:pt x="60000" y="102857"/>
                  </a:cubicBezTo>
                  <a:cubicBezTo>
                    <a:pt x="20000" y="119999"/>
                    <a:pt x="0" y="85714"/>
                    <a:pt x="0" y="68571"/>
                  </a:cubicBezTo>
                  <a:cubicBezTo>
                    <a:pt x="0" y="34285"/>
                    <a:pt x="20000" y="17142"/>
                    <a:pt x="60000" y="17142"/>
                  </a:cubicBezTo>
                  <a:cubicBezTo>
                    <a:pt x="80000" y="0"/>
                    <a:pt x="120000" y="34285"/>
                    <a:pt x="120000" y="51428"/>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79" name="Shape 979"/>
            <p:cNvSpPr/>
            <p:nvPr/>
          </p:nvSpPr>
          <p:spPr>
            <a:xfrm>
              <a:off x="-5322194" y="1923593"/>
              <a:ext cx="357188" cy="315912"/>
            </a:xfrm>
            <a:custGeom>
              <a:avLst/>
              <a:gdLst/>
              <a:ahLst/>
              <a:cxnLst/>
              <a:rect l="0" t="0" r="0" b="0"/>
              <a:pathLst>
                <a:path w="120000" h="120000" extrusionOk="0">
                  <a:moveTo>
                    <a:pt x="114810" y="101707"/>
                  </a:moveTo>
                  <a:cubicBezTo>
                    <a:pt x="112864" y="109024"/>
                    <a:pt x="110918" y="112682"/>
                    <a:pt x="108324" y="120000"/>
                  </a:cubicBezTo>
                  <a:cubicBezTo>
                    <a:pt x="108324" y="98780"/>
                    <a:pt x="108324" y="98780"/>
                    <a:pt x="108324" y="98780"/>
                  </a:cubicBezTo>
                  <a:cubicBezTo>
                    <a:pt x="97297" y="61463"/>
                    <a:pt x="97297" y="61463"/>
                    <a:pt x="97297" y="61463"/>
                  </a:cubicBezTo>
                  <a:cubicBezTo>
                    <a:pt x="97297" y="61463"/>
                    <a:pt x="80432" y="65853"/>
                    <a:pt x="59675" y="66585"/>
                  </a:cubicBezTo>
                  <a:cubicBezTo>
                    <a:pt x="39567" y="65853"/>
                    <a:pt x="22054" y="61463"/>
                    <a:pt x="22054" y="61463"/>
                  </a:cubicBezTo>
                  <a:cubicBezTo>
                    <a:pt x="11027" y="98780"/>
                    <a:pt x="11027" y="98780"/>
                    <a:pt x="11027" y="98780"/>
                  </a:cubicBezTo>
                  <a:cubicBezTo>
                    <a:pt x="11027" y="120000"/>
                    <a:pt x="11027" y="120000"/>
                    <a:pt x="11027" y="120000"/>
                  </a:cubicBezTo>
                  <a:cubicBezTo>
                    <a:pt x="9729" y="116341"/>
                    <a:pt x="5837" y="105365"/>
                    <a:pt x="5189" y="101707"/>
                  </a:cubicBezTo>
                  <a:cubicBezTo>
                    <a:pt x="0" y="77560"/>
                    <a:pt x="0" y="54146"/>
                    <a:pt x="7135" y="35121"/>
                  </a:cubicBezTo>
                  <a:cubicBezTo>
                    <a:pt x="7135" y="35121"/>
                    <a:pt x="18810" y="0"/>
                    <a:pt x="59675" y="0"/>
                  </a:cubicBezTo>
                  <a:cubicBezTo>
                    <a:pt x="60972" y="0"/>
                    <a:pt x="61621" y="0"/>
                    <a:pt x="62270" y="0"/>
                  </a:cubicBezTo>
                  <a:cubicBezTo>
                    <a:pt x="73297" y="0"/>
                    <a:pt x="81081" y="2195"/>
                    <a:pt x="88864" y="6585"/>
                  </a:cubicBezTo>
                  <a:cubicBezTo>
                    <a:pt x="88864" y="6585"/>
                    <a:pt x="100540" y="13170"/>
                    <a:pt x="110918" y="8048"/>
                  </a:cubicBezTo>
                  <a:cubicBezTo>
                    <a:pt x="111567" y="7317"/>
                    <a:pt x="111567" y="8048"/>
                    <a:pt x="111567" y="8048"/>
                  </a:cubicBezTo>
                  <a:cubicBezTo>
                    <a:pt x="111567" y="9512"/>
                    <a:pt x="110918" y="13170"/>
                    <a:pt x="108972" y="16097"/>
                  </a:cubicBezTo>
                  <a:cubicBezTo>
                    <a:pt x="111567" y="16097"/>
                    <a:pt x="114810" y="16097"/>
                    <a:pt x="118054" y="15365"/>
                  </a:cubicBezTo>
                  <a:cubicBezTo>
                    <a:pt x="118054" y="14634"/>
                    <a:pt x="118054" y="14634"/>
                    <a:pt x="118054" y="14634"/>
                  </a:cubicBezTo>
                  <a:cubicBezTo>
                    <a:pt x="118054" y="15365"/>
                    <a:pt x="118054" y="15365"/>
                    <a:pt x="118054" y="15365"/>
                  </a:cubicBezTo>
                  <a:cubicBezTo>
                    <a:pt x="118054" y="22682"/>
                    <a:pt x="116108" y="30000"/>
                    <a:pt x="112864" y="35121"/>
                  </a:cubicBezTo>
                  <a:cubicBezTo>
                    <a:pt x="119351" y="54146"/>
                    <a:pt x="120000" y="77560"/>
                    <a:pt x="114810" y="101707"/>
                  </a:cubicBezTo>
                  <a:close/>
                </a:path>
              </a:pathLst>
            </a:custGeom>
            <a:solidFill>
              <a:srgbClr val="3F3F3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grpSp>
      <p:grpSp>
        <p:nvGrpSpPr>
          <p:cNvPr id="980" name="Shape 980"/>
          <p:cNvGrpSpPr/>
          <p:nvPr/>
        </p:nvGrpSpPr>
        <p:grpSpPr>
          <a:xfrm>
            <a:off x="3047354" y="2600219"/>
            <a:ext cx="526256" cy="1771649"/>
            <a:chOff x="5203825" y="2063750"/>
            <a:chExt cx="701675" cy="2362199"/>
          </a:xfrm>
        </p:grpSpPr>
        <p:sp>
          <p:nvSpPr>
            <p:cNvPr id="981" name="Shape 981"/>
            <p:cNvSpPr/>
            <p:nvPr/>
          </p:nvSpPr>
          <p:spPr>
            <a:xfrm>
              <a:off x="5299075" y="2063750"/>
              <a:ext cx="454024" cy="671513"/>
            </a:xfrm>
            <a:custGeom>
              <a:avLst/>
              <a:gdLst/>
              <a:ahLst/>
              <a:cxnLst/>
              <a:rect l="0" t="0" r="0" b="0"/>
              <a:pathLst>
                <a:path w="120000" h="120000" extrusionOk="0">
                  <a:moveTo>
                    <a:pt x="113819" y="96618"/>
                  </a:moveTo>
                  <a:cubicBezTo>
                    <a:pt x="113819" y="96962"/>
                    <a:pt x="113819" y="97306"/>
                    <a:pt x="113819" y="97306"/>
                  </a:cubicBezTo>
                  <a:cubicBezTo>
                    <a:pt x="113304" y="99713"/>
                    <a:pt x="112789" y="101776"/>
                    <a:pt x="111759" y="103839"/>
                  </a:cubicBezTo>
                  <a:cubicBezTo>
                    <a:pt x="110729" y="107277"/>
                    <a:pt x="109184" y="110028"/>
                    <a:pt x="107124" y="112091"/>
                  </a:cubicBezTo>
                  <a:cubicBezTo>
                    <a:pt x="106094" y="113123"/>
                    <a:pt x="105064" y="113810"/>
                    <a:pt x="104034" y="114498"/>
                  </a:cubicBezTo>
                  <a:cubicBezTo>
                    <a:pt x="101459" y="115873"/>
                    <a:pt x="98369" y="116905"/>
                    <a:pt x="94763" y="116905"/>
                  </a:cubicBezTo>
                  <a:cubicBezTo>
                    <a:pt x="37081" y="119656"/>
                    <a:pt x="37081" y="119656"/>
                    <a:pt x="37081" y="119656"/>
                  </a:cubicBezTo>
                  <a:cubicBezTo>
                    <a:pt x="32961" y="120000"/>
                    <a:pt x="29871" y="119312"/>
                    <a:pt x="27296" y="117936"/>
                  </a:cubicBezTo>
                  <a:cubicBezTo>
                    <a:pt x="25751" y="117593"/>
                    <a:pt x="24721" y="116905"/>
                    <a:pt x="23690" y="115873"/>
                  </a:cubicBezTo>
                  <a:cubicBezTo>
                    <a:pt x="21630" y="114154"/>
                    <a:pt x="19570" y="111404"/>
                    <a:pt x="17510" y="108309"/>
                  </a:cubicBezTo>
                  <a:cubicBezTo>
                    <a:pt x="15965" y="106246"/>
                    <a:pt x="14935" y="104183"/>
                    <a:pt x="13905" y="102120"/>
                  </a:cubicBezTo>
                  <a:cubicBezTo>
                    <a:pt x="13905" y="101776"/>
                    <a:pt x="13905" y="101776"/>
                    <a:pt x="13905" y="101432"/>
                  </a:cubicBezTo>
                  <a:cubicBezTo>
                    <a:pt x="2060" y="75300"/>
                    <a:pt x="0" y="28194"/>
                    <a:pt x="18540" y="13065"/>
                  </a:cubicBezTo>
                  <a:cubicBezTo>
                    <a:pt x="26266" y="6876"/>
                    <a:pt x="36566" y="1375"/>
                    <a:pt x="53562" y="687"/>
                  </a:cubicBezTo>
                  <a:cubicBezTo>
                    <a:pt x="67467" y="0"/>
                    <a:pt x="76738" y="2750"/>
                    <a:pt x="84978" y="6532"/>
                  </a:cubicBezTo>
                  <a:cubicBezTo>
                    <a:pt x="87038" y="7564"/>
                    <a:pt x="88583" y="8595"/>
                    <a:pt x="90643" y="9971"/>
                  </a:cubicBezTo>
                  <a:cubicBezTo>
                    <a:pt x="91673" y="10315"/>
                    <a:pt x="92188" y="10659"/>
                    <a:pt x="92703" y="11346"/>
                  </a:cubicBezTo>
                  <a:cubicBezTo>
                    <a:pt x="113304" y="26131"/>
                    <a:pt x="120000" y="70830"/>
                    <a:pt x="113819" y="96618"/>
                  </a:cubicBezTo>
                </a:path>
              </a:pathLst>
            </a:custGeom>
            <a:solidFill>
              <a:schemeClr val="accent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82" name="Shape 982"/>
            <p:cNvSpPr/>
            <p:nvPr/>
          </p:nvSpPr>
          <p:spPr>
            <a:xfrm>
              <a:off x="5448300" y="2533650"/>
              <a:ext cx="176212" cy="261938"/>
            </a:xfrm>
            <a:custGeom>
              <a:avLst/>
              <a:gdLst/>
              <a:ahLst/>
              <a:cxnLst/>
              <a:rect l="0" t="0" r="0" b="0"/>
              <a:pathLst>
                <a:path w="120000" h="120000" extrusionOk="0">
                  <a:moveTo>
                    <a:pt x="99459" y="34181"/>
                  </a:moveTo>
                  <a:lnTo>
                    <a:pt x="99459" y="0"/>
                  </a:lnTo>
                  <a:lnTo>
                    <a:pt x="20540" y="0"/>
                  </a:lnTo>
                  <a:lnTo>
                    <a:pt x="20540" y="34181"/>
                  </a:lnTo>
                  <a:lnTo>
                    <a:pt x="0" y="37818"/>
                  </a:lnTo>
                  <a:lnTo>
                    <a:pt x="20540" y="120000"/>
                  </a:lnTo>
                  <a:lnTo>
                    <a:pt x="99459" y="120000"/>
                  </a:lnTo>
                  <a:lnTo>
                    <a:pt x="120000" y="37818"/>
                  </a:lnTo>
                  <a:lnTo>
                    <a:pt x="99459" y="34181"/>
                  </a:ln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83" name="Shape 983"/>
            <p:cNvSpPr/>
            <p:nvPr/>
          </p:nvSpPr>
          <p:spPr>
            <a:xfrm>
              <a:off x="5448300" y="2533650"/>
              <a:ext cx="176212" cy="261938"/>
            </a:xfrm>
            <a:custGeom>
              <a:avLst/>
              <a:gdLst/>
              <a:ahLst/>
              <a:cxnLst/>
              <a:rect l="0" t="0" r="0" b="0"/>
              <a:pathLst>
                <a:path w="120000" h="120000" extrusionOk="0">
                  <a:moveTo>
                    <a:pt x="99459" y="34181"/>
                  </a:moveTo>
                  <a:lnTo>
                    <a:pt x="99459" y="0"/>
                  </a:lnTo>
                  <a:lnTo>
                    <a:pt x="20540" y="0"/>
                  </a:lnTo>
                  <a:lnTo>
                    <a:pt x="20540" y="34181"/>
                  </a:lnTo>
                  <a:lnTo>
                    <a:pt x="0" y="37818"/>
                  </a:lnTo>
                  <a:lnTo>
                    <a:pt x="20540" y="120000"/>
                  </a:lnTo>
                  <a:lnTo>
                    <a:pt x="99459" y="120000"/>
                  </a:lnTo>
                  <a:lnTo>
                    <a:pt x="120000" y="37818"/>
                  </a:lnTo>
                  <a:lnTo>
                    <a:pt x="99459" y="34181"/>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84" name="Shape 984"/>
            <p:cNvSpPr/>
            <p:nvPr/>
          </p:nvSpPr>
          <p:spPr>
            <a:xfrm>
              <a:off x="5478462" y="2538413"/>
              <a:ext cx="115888" cy="69849"/>
            </a:xfrm>
            <a:custGeom>
              <a:avLst/>
              <a:gdLst/>
              <a:ahLst/>
              <a:cxnLst/>
              <a:rect l="0" t="0" r="0" b="0"/>
              <a:pathLst>
                <a:path w="120000" h="120000" extrusionOk="0">
                  <a:moveTo>
                    <a:pt x="120000" y="0"/>
                  </a:moveTo>
                  <a:cubicBezTo>
                    <a:pt x="102000" y="26666"/>
                    <a:pt x="80000" y="43333"/>
                    <a:pt x="60000" y="46666"/>
                  </a:cubicBezTo>
                  <a:cubicBezTo>
                    <a:pt x="60000" y="46666"/>
                    <a:pt x="58000" y="46666"/>
                    <a:pt x="56000" y="46666"/>
                  </a:cubicBezTo>
                  <a:cubicBezTo>
                    <a:pt x="38000" y="46666"/>
                    <a:pt x="20000" y="36666"/>
                    <a:pt x="0" y="16666"/>
                  </a:cubicBezTo>
                  <a:cubicBezTo>
                    <a:pt x="0" y="36666"/>
                    <a:pt x="0" y="36666"/>
                    <a:pt x="0" y="36666"/>
                  </a:cubicBezTo>
                  <a:cubicBezTo>
                    <a:pt x="120000" y="120000"/>
                    <a:pt x="120000" y="120000"/>
                    <a:pt x="120000" y="120000"/>
                  </a:cubicBezTo>
                  <a:cubicBezTo>
                    <a:pt x="120000" y="0"/>
                    <a:pt x="120000" y="0"/>
                    <a:pt x="120000" y="0"/>
                  </a:cubicBezTo>
                </a:path>
              </a:pathLst>
            </a:custGeom>
            <a:solidFill>
              <a:srgbClr val="D77E4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85" name="Shape 985"/>
            <p:cNvSpPr/>
            <p:nvPr/>
          </p:nvSpPr>
          <p:spPr>
            <a:xfrm>
              <a:off x="5327650" y="3125788"/>
              <a:ext cx="419099" cy="215899"/>
            </a:xfrm>
            <a:custGeom>
              <a:avLst/>
              <a:gdLst/>
              <a:ahLst/>
              <a:cxnLst/>
              <a:rect l="0" t="0" r="0" b="0"/>
              <a:pathLst>
                <a:path w="120000" h="120000" extrusionOk="0">
                  <a:moveTo>
                    <a:pt x="119441" y="119999"/>
                  </a:moveTo>
                  <a:cubicBezTo>
                    <a:pt x="120000" y="33214"/>
                    <a:pt x="108837" y="0"/>
                    <a:pt x="108837" y="0"/>
                  </a:cubicBezTo>
                  <a:cubicBezTo>
                    <a:pt x="11162" y="0"/>
                    <a:pt x="11162" y="0"/>
                    <a:pt x="11162" y="0"/>
                  </a:cubicBezTo>
                  <a:cubicBezTo>
                    <a:pt x="11162" y="0"/>
                    <a:pt x="0" y="33214"/>
                    <a:pt x="558" y="119999"/>
                  </a:cubicBezTo>
                  <a:lnTo>
                    <a:pt x="119441" y="119999"/>
                  </a:lnTo>
                  <a:close/>
                </a:path>
              </a:pathLst>
            </a:custGeom>
            <a:solidFill>
              <a:srgbClr val="2A293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86" name="Shape 986"/>
            <p:cNvSpPr/>
            <p:nvPr/>
          </p:nvSpPr>
          <p:spPr>
            <a:xfrm>
              <a:off x="5291137" y="3154363"/>
              <a:ext cx="515938" cy="1231899"/>
            </a:xfrm>
            <a:custGeom>
              <a:avLst/>
              <a:gdLst/>
              <a:ahLst/>
              <a:cxnLst/>
              <a:rect l="0" t="0" r="0" b="0"/>
              <a:pathLst>
                <a:path w="120000" h="120000" extrusionOk="0">
                  <a:moveTo>
                    <a:pt x="97358" y="0"/>
                  </a:moveTo>
                  <a:cubicBezTo>
                    <a:pt x="57962" y="0"/>
                    <a:pt x="57962" y="0"/>
                    <a:pt x="57962" y="0"/>
                  </a:cubicBezTo>
                  <a:cubicBezTo>
                    <a:pt x="18113" y="0"/>
                    <a:pt x="18113" y="0"/>
                    <a:pt x="18113" y="0"/>
                  </a:cubicBezTo>
                  <a:cubicBezTo>
                    <a:pt x="0" y="12957"/>
                    <a:pt x="19924" y="31549"/>
                    <a:pt x="28981" y="72863"/>
                  </a:cubicBezTo>
                  <a:cubicBezTo>
                    <a:pt x="30792" y="78685"/>
                    <a:pt x="25811" y="95399"/>
                    <a:pt x="24452" y="108920"/>
                  </a:cubicBezTo>
                  <a:cubicBezTo>
                    <a:pt x="21735" y="120000"/>
                    <a:pt x="21735" y="120000"/>
                    <a:pt x="21735" y="120000"/>
                  </a:cubicBezTo>
                  <a:cubicBezTo>
                    <a:pt x="39396" y="120000"/>
                    <a:pt x="39396" y="120000"/>
                    <a:pt x="39396" y="120000"/>
                  </a:cubicBezTo>
                  <a:cubicBezTo>
                    <a:pt x="42113" y="108920"/>
                    <a:pt x="42113" y="108920"/>
                    <a:pt x="42113" y="108920"/>
                  </a:cubicBezTo>
                  <a:cubicBezTo>
                    <a:pt x="51622" y="72676"/>
                    <a:pt x="51622" y="72676"/>
                    <a:pt x="51622" y="72676"/>
                  </a:cubicBezTo>
                  <a:cubicBezTo>
                    <a:pt x="56603" y="21971"/>
                    <a:pt x="56603" y="21971"/>
                    <a:pt x="56603" y="21971"/>
                  </a:cubicBezTo>
                  <a:cubicBezTo>
                    <a:pt x="57962" y="21971"/>
                    <a:pt x="57962" y="21971"/>
                    <a:pt x="57962" y="21971"/>
                  </a:cubicBezTo>
                  <a:cubicBezTo>
                    <a:pt x="59320" y="19154"/>
                    <a:pt x="59320" y="19154"/>
                    <a:pt x="59320" y="19154"/>
                  </a:cubicBezTo>
                  <a:cubicBezTo>
                    <a:pt x="62943" y="106103"/>
                    <a:pt x="62943" y="106103"/>
                    <a:pt x="62943" y="106103"/>
                  </a:cubicBezTo>
                  <a:cubicBezTo>
                    <a:pt x="62490" y="120000"/>
                    <a:pt x="62490" y="120000"/>
                    <a:pt x="62490" y="120000"/>
                  </a:cubicBezTo>
                  <a:cubicBezTo>
                    <a:pt x="80150" y="120000"/>
                    <a:pt x="80150" y="120000"/>
                    <a:pt x="80150" y="120000"/>
                  </a:cubicBezTo>
                  <a:cubicBezTo>
                    <a:pt x="80150" y="108920"/>
                    <a:pt x="80150" y="108920"/>
                    <a:pt x="80150" y="108920"/>
                  </a:cubicBezTo>
                  <a:cubicBezTo>
                    <a:pt x="80150" y="37746"/>
                    <a:pt x="120000" y="15962"/>
                    <a:pt x="97358" y="0"/>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87" name="Shape 987"/>
            <p:cNvSpPr/>
            <p:nvPr/>
          </p:nvSpPr>
          <p:spPr>
            <a:xfrm>
              <a:off x="5551487" y="4319587"/>
              <a:ext cx="92074" cy="104774"/>
            </a:xfrm>
            <a:custGeom>
              <a:avLst/>
              <a:gdLst/>
              <a:ahLst/>
              <a:cxnLst/>
              <a:rect l="0" t="0" r="0" b="0"/>
              <a:pathLst>
                <a:path w="120000" h="120000" extrusionOk="0">
                  <a:moveTo>
                    <a:pt x="10212" y="0"/>
                  </a:moveTo>
                  <a:cubicBezTo>
                    <a:pt x="10212" y="0"/>
                    <a:pt x="22978" y="57777"/>
                    <a:pt x="61276" y="57777"/>
                  </a:cubicBezTo>
                  <a:cubicBezTo>
                    <a:pt x="99574" y="57777"/>
                    <a:pt x="109787" y="0"/>
                    <a:pt x="109787" y="0"/>
                  </a:cubicBezTo>
                  <a:cubicBezTo>
                    <a:pt x="109787" y="0"/>
                    <a:pt x="120000" y="33333"/>
                    <a:pt x="120000" y="55555"/>
                  </a:cubicBezTo>
                  <a:cubicBezTo>
                    <a:pt x="120000" y="95555"/>
                    <a:pt x="102127" y="120000"/>
                    <a:pt x="61276" y="120000"/>
                  </a:cubicBezTo>
                  <a:cubicBezTo>
                    <a:pt x="20425" y="120000"/>
                    <a:pt x="0" y="95555"/>
                    <a:pt x="0" y="55555"/>
                  </a:cubicBezTo>
                  <a:cubicBezTo>
                    <a:pt x="0" y="33333"/>
                    <a:pt x="10212" y="0"/>
                    <a:pt x="10212" y="0"/>
                  </a:cubicBezTo>
                  <a:close/>
                </a:path>
              </a:pathLst>
            </a:custGeom>
            <a:solidFill>
              <a:srgbClr val="F05D44"/>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88" name="Shape 988"/>
            <p:cNvSpPr/>
            <p:nvPr/>
          </p:nvSpPr>
          <p:spPr>
            <a:xfrm>
              <a:off x="5375275" y="4318000"/>
              <a:ext cx="95250" cy="107949"/>
            </a:xfrm>
            <a:custGeom>
              <a:avLst/>
              <a:gdLst/>
              <a:ahLst/>
              <a:cxnLst/>
              <a:rect l="0" t="0" r="0" b="0"/>
              <a:pathLst>
                <a:path w="120000" h="120000" extrusionOk="0">
                  <a:moveTo>
                    <a:pt x="115102" y="6428"/>
                  </a:moveTo>
                  <a:cubicBezTo>
                    <a:pt x="115102" y="6428"/>
                    <a:pt x="97959" y="59999"/>
                    <a:pt x="61224" y="57857"/>
                  </a:cubicBezTo>
                  <a:cubicBezTo>
                    <a:pt x="24489" y="55714"/>
                    <a:pt x="19591" y="0"/>
                    <a:pt x="19591" y="0"/>
                  </a:cubicBezTo>
                  <a:cubicBezTo>
                    <a:pt x="19591" y="0"/>
                    <a:pt x="7346" y="29999"/>
                    <a:pt x="4897" y="51428"/>
                  </a:cubicBezTo>
                  <a:cubicBezTo>
                    <a:pt x="0" y="89999"/>
                    <a:pt x="14693" y="113571"/>
                    <a:pt x="56326" y="115714"/>
                  </a:cubicBezTo>
                  <a:cubicBezTo>
                    <a:pt x="95510" y="119999"/>
                    <a:pt x="115102" y="98571"/>
                    <a:pt x="117551" y="59999"/>
                  </a:cubicBezTo>
                  <a:cubicBezTo>
                    <a:pt x="119999" y="38571"/>
                    <a:pt x="115102" y="6428"/>
                    <a:pt x="115102" y="6428"/>
                  </a:cubicBezTo>
                  <a:close/>
                </a:path>
              </a:pathLst>
            </a:custGeom>
            <a:solidFill>
              <a:srgbClr val="F05D44"/>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89" name="Shape 989"/>
            <p:cNvSpPr/>
            <p:nvPr/>
          </p:nvSpPr>
          <p:spPr>
            <a:xfrm>
              <a:off x="5283200" y="3122613"/>
              <a:ext cx="508000" cy="490537"/>
            </a:xfrm>
            <a:custGeom>
              <a:avLst/>
              <a:gdLst/>
              <a:ahLst/>
              <a:cxnLst/>
              <a:rect l="0" t="0" r="0" b="0"/>
              <a:pathLst>
                <a:path w="120000" h="120000" extrusionOk="0">
                  <a:moveTo>
                    <a:pt x="100229" y="0"/>
                  </a:moveTo>
                  <a:cubicBezTo>
                    <a:pt x="59770" y="0"/>
                    <a:pt x="59770" y="0"/>
                    <a:pt x="59770" y="0"/>
                  </a:cubicBezTo>
                  <a:cubicBezTo>
                    <a:pt x="19770" y="0"/>
                    <a:pt x="19770" y="0"/>
                    <a:pt x="19770" y="0"/>
                  </a:cubicBezTo>
                  <a:cubicBezTo>
                    <a:pt x="19770" y="0"/>
                    <a:pt x="0" y="31181"/>
                    <a:pt x="19310" y="119055"/>
                  </a:cubicBezTo>
                  <a:cubicBezTo>
                    <a:pt x="19770" y="119527"/>
                    <a:pt x="20229" y="120000"/>
                    <a:pt x="21149" y="120000"/>
                  </a:cubicBezTo>
                  <a:cubicBezTo>
                    <a:pt x="59770" y="120000"/>
                    <a:pt x="59770" y="120000"/>
                    <a:pt x="59770" y="120000"/>
                  </a:cubicBezTo>
                  <a:cubicBezTo>
                    <a:pt x="98850" y="120000"/>
                    <a:pt x="98850" y="120000"/>
                    <a:pt x="98850" y="120000"/>
                  </a:cubicBezTo>
                  <a:cubicBezTo>
                    <a:pt x="99770" y="120000"/>
                    <a:pt x="100229" y="119527"/>
                    <a:pt x="100689" y="119055"/>
                  </a:cubicBezTo>
                  <a:cubicBezTo>
                    <a:pt x="120000" y="31181"/>
                    <a:pt x="100229" y="0"/>
                    <a:pt x="100229" y="0"/>
                  </a:cubicBezTo>
                  <a:close/>
                </a:path>
              </a:pathLst>
            </a:custGeom>
            <a:solidFill>
              <a:srgbClr val="254B60"/>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90" name="Shape 990"/>
            <p:cNvSpPr/>
            <p:nvPr/>
          </p:nvSpPr>
          <p:spPr>
            <a:xfrm>
              <a:off x="5303837" y="2609850"/>
              <a:ext cx="466725" cy="601662"/>
            </a:xfrm>
            <a:custGeom>
              <a:avLst/>
              <a:gdLst/>
              <a:ahLst/>
              <a:cxnLst/>
              <a:rect l="0" t="0" r="0" b="0"/>
              <a:pathLst>
                <a:path w="120000" h="120000" extrusionOk="0">
                  <a:moveTo>
                    <a:pt x="23096" y="62692"/>
                  </a:moveTo>
                  <a:cubicBezTo>
                    <a:pt x="16066" y="57307"/>
                    <a:pt x="4016" y="45769"/>
                    <a:pt x="19079" y="29230"/>
                  </a:cubicBezTo>
                  <a:cubicBezTo>
                    <a:pt x="28619" y="18846"/>
                    <a:pt x="0" y="1538"/>
                    <a:pt x="42677" y="0"/>
                  </a:cubicBezTo>
                  <a:cubicBezTo>
                    <a:pt x="59748" y="36538"/>
                    <a:pt x="59748" y="36538"/>
                    <a:pt x="59748" y="36538"/>
                  </a:cubicBezTo>
                  <a:cubicBezTo>
                    <a:pt x="77322" y="0"/>
                    <a:pt x="77322" y="0"/>
                    <a:pt x="77322" y="0"/>
                  </a:cubicBezTo>
                  <a:cubicBezTo>
                    <a:pt x="120000" y="1538"/>
                    <a:pt x="91380" y="18846"/>
                    <a:pt x="100920" y="29230"/>
                  </a:cubicBezTo>
                  <a:cubicBezTo>
                    <a:pt x="115983" y="45769"/>
                    <a:pt x="103933" y="57307"/>
                    <a:pt x="96903" y="62692"/>
                  </a:cubicBezTo>
                  <a:cubicBezTo>
                    <a:pt x="96903" y="62692"/>
                    <a:pt x="98912" y="87692"/>
                    <a:pt x="112970" y="120000"/>
                  </a:cubicBezTo>
                  <a:cubicBezTo>
                    <a:pt x="64769" y="120000"/>
                    <a:pt x="64769" y="120000"/>
                    <a:pt x="64769" y="120000"/>
                  </a:cubicBezTo>
                  <a:cubicBezTo>
                    <a:pt x="59748" y="106153"/>
                    <a:pt x="59748" y="106153"/>
                    <a:pt x="59748" y="106153"/>
                  </a:cubicBezTo>
                  <a:cubicBezTo>
                    <a:pt x="54728" y="120000"/>
                    <a:pt x="54728" y="120000"/>
                    <a:pt x="54728" y="120000"/>
                  </a:cubicBezTo>
                  <a:cubicBezTo>
                    <a:pt x="7029" y="120000"/>
                    <a:pt x="7029" y="120000"/>
                    <a:pt x="7029" y="120000"/>
                  </a:cubicBezTo>
                  <a:cubicBezTo>
                    <a:pt x="21087" y="87692"/>
                    <a:pt x="23096" y="62692"/>
                    <a:pt x="23096" y="62692"/>
                  </a:cubicBezTo>
                  <a:close/>
                </a:path>
              </a:pathLst>
            </a:custGeom>
            <a:solidFill>
              <a:schemeClr val="accent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91" name="Shape 991"/>
            <p:cNvSpPr/>
            <p:nvPr/>
          </p:nvSpPr>
          <p:spPr>
            <a:xfrm>
              <a:off x="5699125" y="3073400"/>
              <a:ext cx="90487" cy="39688"/>
            </a:xfrm>
            <a:custGeom>
              <a:avLst/>
              <a:gdLst/>
              <a:ahLst/>
              <a:cxnLst/>
              <a:rect l="0" t="0" r="0" b="0"/>
              <a:pathLst>
                <a:path w="120000" h="120000" extrusionOk="0">
                  <a:moveTo>
                    <a:pt x="15652" y="0"/>
                  </a:moveTo>
                  <a:cubicBezTo>
                    <a:pt x="28695" y="0"/>
                    <a:pt x="120000" y="45714"/>
                    <a:pt x="86086" y="97142"/>
                  </a:cubicBezTo>
                  <a:cubicBezTo>
                    <a:pt x="75652" y="120000"/>
                    <a:pt x="49565" y="74285"/>
                    <a:pt x="36521" y="68571"/>
                  </a:cubicBezTo>
                  <a:cubicBezTo>
                    <a:pt x="26086" y="68571"/>
                    <a:pt x="13043" y="74285"/>
                    <a:pt x="5217" y="51428"/>
                  </a:cubicBezTo>
                  <a:cubicBezTo>
                    <a:pt x="0" y="34285"/>
                    <a:pt x="5217" y="0"/>
                    <a:pt x="15652" y="0"/>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92" name="Shape 992"/>
            <p:cNvSpPr/>
            <p:nvPr/>
          </p:nvSpPr>
          <p:spPr>
            <a:xfrm>
              <a:off x="5656262" y="3055938"/>
              <a:ext cx="136524" cy="112713"/>
            </a:xfrm>
            <a:custGeom>
              <a:avLst/>
              <a:gdLst/>
              <a:ahLst/>
              <a:cxnLst/>
              <a:rect l="0" t="0" r="0" b="0"/>
              <a:pathLst>
                <a:path w="120000" h="120000" extrusionOk="0">
                  <a:moveTo>
                    <a:pt x="44571" y="34576"/>
                  </a:moveTo>
                  <a:cubicBezTo>
                    <a:pt x="65142" y="32542"/>
                    <a:pt x="89142" y="0"/>
                    <a:pt x="92571" y="2033"/>
                  </a:cubicBezTo>
                  <a:cubicBezTo>
                    <a:pt x="94285" y="4067"/>
                    <a:pt x="120000" y="54915"/>
                    <a:pt x="118285" y="58983"/>
                  </a:cubicBezTo>
                  <a:cubicBezTo>
                    <a:pt x="116571" y="65084"/>
                    <a:pt x="66857" y="113898"/>
                    <a:pt x="44571" y="117966"/>
                  </a:cubicBezTo>
                  <a:cubicBezTo>
                    <a:pt x="27428" y="120000"/>
                    <a:pt x="3428" y="99661"/>
                    <a:pt x="1714" y="75254"/>
                  </a:cubicBezTo>
                  <a:cubicBezTo>
                    <a:pt x="0" y="52881"/>
                    <a:pt x="27428" y="34576"/>
                    <a:pt x="44571" y="34576"/>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93" name="Shape 993"/>
            <p:cNvSpPr/>
            <p:nvPr/>
          </p:nvSpPr>
          <p:spPr>
            <a:xfrm>
              <a:off x="5649912" y="2616200"/>
              <a:ext cx="255588" cy="522288"/>
            </a:xfrm>
            <a:custGeom>
              <a:avLst/>
              <a:gdLst/>
              <a:ahLst/>
              <a:cxnLst/>
              <a:rect l="0" t="0" r="0" b="0"/>
              <a:pathLst>
                <a:path w="120000" h="120000" extrusionOk="0">
                  <a:moveTo>
                    <a:pt x="57272" y="120000"/>
                  </a:moveTo>
                  <a:cubicBezTo>
                    <a:pt x="75454" y="112472"/>
                    <a:pt x="88181" y="101402"/>
                    <a:pt x="99090" y="91660"/>
                  </a:cubicBezTo>
                  <a:cubicBezTo>
                    <a:pt x="104545" y="86346"/>
                    <a:pt x="110909" y="80147"/>
                    <a:pt x="114545" y="73062"/>
                  </a:cubicBezTo>
                  <a:cubicBezTo>
                    <a:pt x="120000" y="63763"/>
                    <a:pt x="115454" y="56236"/>
                    <a:pt x="110000" y="50479"/>
                  </a:cubicBezTo>
                  <a:cubicBezTo>
                    <a:pt x="100000" y="39409"/>
                    <a:pt x="55454" y="5313"/>
                    <a:pt x="0" y="0"/>
                  </a:cubicBezTo>
                  <a:cubicBezTo>
                    <a:pt x="1818" y="27011"/>
                    <a:pt x="1818" y="27011"/>
                    <a:pt x="1818" y="27011"/>
                  </a:cubicBezTo>
                  <a:cubicBezTo>
                    <a:pt x="21818" y="31881"/>
                    <a:pt x="64545" y="50036"/>
                    <a:pt x="71818" y="58450"/>
                  </a:cubicBezTo>
                  <a:cubicBezTo>
                    <a:pt x="76363" y="63321"/>
                    <a:pt x="76363" y="65535"/>
                    <a:pt x="74545" y="67749"/>
                  </a:cubicBezTo>
                  <a:cubicBezTo>
                    <a:pt x="71818" y="73062"/>
                    <a:pt x="66363" y="77933"/>
                    <a:pt x="61818" y="82361"/>
                  </a:cubicBezTo>
                  <a:cubicBezTo>
                    <a:pt x="52727" y="90774"/>
                    <a:pt x="45454" y="98745"/>
                    <a:pt x="35454" y="104944"/>
                  </a:cubicBezTo>
                  <a:lnTo>
                    <a:pt x="57272" y="120000"/>
                  </a:lnTo>
                  <a:close/>
                </a:path>
              </a:pathLst>
            </a:custGeom>
            <a:solidFill>
              <a:schemeClr val="accent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94" name="Shape 994"/>
            <p:cNvSpPr/>
            <p:nvPr/>
          </p:nvSpPr>
          <p:spPr>
            <a:xfrm>
              <a:off x="5402262" y="2608263"/>
              <a:ext cx="133349" cy="185738"/>
            </a:xfrm>
            <a:custGeom>
              <a:avLst/>
              <a:gdLst/>
              <a:ahLst/>
              <a:cxnLst/>
              <a:rect l="0" t="0" r="0" b="0"/>
              <a:pathLst>
                <a:path w="120000" h="120000" extrusionOk="0">
                  <a:moveTo>
                    <a:pt x="0" y="29743"/>
                  </a:moveTo>
                  <a:lnTo>
                    <a:pt x="57142" y="46153"/>
                  </a:lnTo>
                  <a:lnTo>
                    <a:pt x="34285" y="68717"/>
                  </a:lnTo>
                  <a:lnTo>
                    <a:pt x="120000" y="120000"/>
                  </a:lnTo>
                  <a:lnTo>
                    <a:pt x="58571" y="0"/>
                  </a:lnTo>
                  <a:lnTo>
                    <a:pt x="0" y="29743"/>
                  </a:ln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95" name="Shape 995"/>
            <p:cNvSpPr/>
            <p:nvPr/>
          </p:nvSpPr>
          <p:spPr>
            <a:xfrm>
              <a:off x="5535612" y="2608263"/>
              <a:ext cx="136524" cy="185738"/>
            </a:xfrm>
            <a:custGeom>
              <a:avLst/>
              <a:gdLst/>
              <a:ahLst/>
              <a:cxnLst/>
              <a:rect l="0" t="0" r="0" b="0"/>
              <a:pathLst>
                <a:path w="120000" h="120000" extrusionOk="0">
                  <a:moveTo>
                    <a:pt x="120000" y="29743"/>
                  </a:moveTo>
                  <a:lnTo>
                    <a:pt x="60000" y="0"/>
                  </a:lnTo>
                  <a:lnTo>
                    <a:pt x="0" y="120000"/>
                  </a:lnTo>
                  <a:lnTo>
                    <a:pt x="86511" y="68717"/>
                  </a:lnTo>
                  <a:lnTo>
                    <a:pt x="64186" y="46153"/>
                  </a:lnTo>
                  <a:lnTo>
                    <a:pt x="120000" y="29743"/>
                  </a:ln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96" name="Shape 996"/>
            <p:cNvSpPr/>
            <p:nvPr/>
          </p:nvSpPr>
          <p:spPr>
            <a:xfrm>
              <a:off x="5359400" y="2125663"/>
              <a:ext cx="328613" cy="444500"/>
            </a:xfrm>
            <a:custGeom>
              <a:avLst/>
              <a:gdLst/>
              <a:ahLst/>
              <a:cxnLst/>
              <a:rect l="0" t="0" r="0" b="0"/>
              <a:pathLst>
                <a:path w="120000" h="120000" extrusionOk="0">
                  <a:moveTo>
                    <a:pt x="107218" y="53506"/>
                  </a:moveTo>
                  <a:cubicBezTo>
                    <a:pt x="105798" y="37402"/>
                    <a:pt x="105798" y="37402"/>
                    <a:pt x="105798" y="37402"/>
                  </a:cubicBezTo>
                  <a:cubicBezTo>
                    <a:pt x="104378" y="20259"/>
                    <a:pt x="75266" y="0"/>
                    <a:pt x="53254" y="1038"/>
                  </a:cubicBezTo>
                  <a:cubicBezTo>
                    <a:pt x="31952" y="2077"/>
                    <a:pt x="7100" y="24935"/>
                    <a:pt x="8520" y="42077"/>
                  </a:cubicBezTo>
                  <a:cubicBezTo>
                    <a:pt x="9940" y="58181"/>
                    <a:pt x="9940" y="58181"/>
                    <a:pt x="9940" y="58181"/>
                  </a:cubicBezTo>
                  <a:cubicBezTo>
                    <a:pt x="4260" y="58701"/>
                    <a:pt x="0" y="62337"/>
                    <a:pt x="0" y="66493"/>
                  </a:cubicBezTo>
                  <a:cubicBezTo>
                    <a:pt x="710" y="74805"/>
                    <a:pt x="710" y="74805"/>
                    <a:pt x="710" y="74805"/>
                  </a:cubicBezTo>
                  <a:cubicBezTo>
                    <a:pt x="1420" y="78961"/>
                    <a:pt x="6390" y="82077"/>
                    <a:pt x="12071" y="82077"/>
                  </a:cubicBezTo>
                  <a:cubicBezTo>
                    <a:pt x="14201" y="99220"/>
                    <a:pt x="43313" y="119999"/>
                    <a:pt x="64615" y="118961"/>
                  </a:cubicBezTo>
                  <a:cubicBezTo>
                    <a:pt x="86627" y="117922"/>
                    <a:pt x="111479" y="94025"/>
                    <a:pt x="110059" y="76883"/>
                  </a:cubicBezTo>
                  <a:cubicBezTo>
                    <a:pt x="115739" y="76883"/>
                    <a:pt x="120000" y="73246"/>
                    <a:pt x="120000" y="68571"/>
                  </a:cubicBezTo>
                  <a:cubicBezTo>
                    <a:pt x="119289" y="60779"/>
                    <a:pt x="119289" y="60779"/>
                    <a:pt x="119289" y="60779"/>
                  </a:cubicBezTo>
                  <a:cubicBezTo>
                    <a:pt x="118579" y="56103"/>
                    <a:pt x="113609" y="52987"/>
                    <a:pt x="107218" y="53506"/>
                  </a:cubicBezTo>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97" name="Shape 997"/>
            <p:cNvSpPr/>
            <p:nvPr/>
          </p:nvSpPr>
          <p:spPr>
            <a:xfrm>
              <a:off x="5499100" y="2128838"/>
              <a:ext cx="188913" cy="436563"/>
            </a:xfrm>
            <a:custGeom>
              <a:avLst/>
              <a:gdLst/>
              <a:ahLst/>
              <a:cxnLst/>
              <a:rect l="0" t="0" r="0" b="0"/>
              <a:pathLst>
                <a:path w="120000" h="120000" extrusionOk="0">
                  <a:moveTo>
                    <a:pt x="61855" y="69779"/>
                  </a:moveTo>
                  <a:cubicBezTo>
                    <a:pt x="54432" y="69779"/>
                    <a:pt x="48247" y="67136"/>
                    <a:pt x="48247" y="63964"/>
                  </a:cubicBezTo>
                  <a:cubicBezTo>
                    <a:pt x="47010" y="60264"/>
                    <a:pt x="53195" y="57621"/>
                    <a:pt x="60618" y="57092"/>
                  </a:cubicBezTo>
                  <a:cubicBezTo>
                    <a:pt x="61855" y="57092"/>
                    <a:pt x="61855" y="57092"/>
                    <a:pt x="61855" y="57092"/>
                  </a:cubicBezTo>
                  <a:cubicBezTo>
                    <a:pt x="69278" y="57092"/>
                    <a:pt x="76701" y="59207"/>
                    <a:pt x="76701" y="62378"/>
                  </a:cubicBezTo>
                  <a:cubicBezTo>
                    <a:pt x="77938" y="66079"/>
                    <a:pt x="71752" y="69251"/>
                    <a:pt x="64329" y="69779"/>
                  </a:cubicBezTo>
                  <a:cubicBezTo>
                    <a:pt x="63092" y="69779"/>
                    <a:pt x="63092" y="69779"/>
                    <a:pt x="61855" y="69779"/>
                  </a:cubicBezTo>
                  <a:moveTo>
                    <a:pt x="7422" y="0"/>
                  </a:moveTo>
                  <a:cubicBezTo>
                    <a:pt x="6185" y="0"/>
                    <a:pt x="4948" y="0"/>
                    <a:pt x="3711" y="0"/>
                  </a:cubicBezTo>
                  <a:cubicBezTo>
                    <a:pt x="14845" y="63964"/>
                    <a:pt x="14845" y="63964"/>
                    <a:pt x="14845" y="63964"/>
                  </a:cubicBezTo>
                  <a:cubicBezTo>
                    <a:pt x="2474" y="76651"/>
                    <a:pt x="0" y="89867"/>
                    <a:pt x="0" y="89867"/>
                  </a:cubicBezTo>
                  <a:cubicBezTo>
                    <a:pt x="18556" y="90925"/>
                    <a:pt x="18556" y="90925"/>
                    <a:pt x="18556" y="90925"/>
                  </a:cubicBezTo>
                  <a:cubicBezTo>
                    <a:pt x="23505" y="120000"/>
                    <a:pt x="23505" y="120000"/>
                    <a:pt x="23505" y="120000"/>
                  </a:cubicBezTo>
                  <a:cubicBezTo>
                    <a:pt x="60618" y="118942"/>
                    <a:pt x="102680" y="96211"/>
                    <a:pt x="102680" y="78766"/>
                  </a:cubicBezTo>
                  <a:cubicBezTo>
                    <a:pt x="102680" y="78237"/>
                    <a:pt x="102680" y="77709"/>
                    <a:pt x="102680" y="77180"/>
                  </a:cubicBezTo>
                  <a:cubicBezTo>
                    <a:pt x="102680" y="77180"/>
                    <a:pt x="102680" y="77180"/>
                    <a:pt x="102680" y="77180"/>
                  </a:cubicBezTo>
                  <a:cubicBezTo>
                    <a:pt x="102680" y="77180"/>
                    <a:pt x="102680" y="77180"/>
                    <a:pt x="102680" y="77180"/>
                  </a:cubicBezTo>
                  <a:cubicBezTo>
                    <a:pt x="112577" y="77180"/>
                    <a:pt x="120000" y="73480"/>
                    <a:pt x="120000" y="69251"/>
                  </a:cubicBezTo>
                  <a:cubicBezTo>
                    <a:pt x="120000" y="69251"/>
                    <a:pt x="120000" y="69251"/>
                    <a:pt x="120000" y="68722"/>
                  </a:cubicBezTo>
                  <a:cubicBezTo>
                    <a:pt x="118762" y="60792"/>
                    <a:pt x="118762" y="60792"/>
                    <a:pt x="118762" y="60792"/>
                  </a:cubicBezTo>
                  <a:cubicBezTo>
                    <a:pt x="117525" y="56563"/>
                    <a:pt x="108865" y="53392"/>
                    <a:pt x="100206" y="53392"/>
                  </a:cubicBezTo>
                  <a:cubicBezTo>
                    <a:pt x="98969" y="53392"/>
                    <a:pt x="98969" y="53392"/>
                    <a:pt x="97731" y="53392"/>
                  </a:cubicBezTo>
                  <a:cubicBezTo>
                    <a:pt x="95257" y="37004"/>
                    <a:pt x="95257" y="37004"/>
                    <a:pt x="95257" y="37004"/>
                  </a:cubicBezTo>
                  <a:cubicBezTo>
                    <a:pt x="92783" y="19559"/>
                    <a:pt x="44536" y="0"/>
                    <a:pt x="7422" y="0"/>
                  </a:cubicBezTo>
                </a:path>
              </a:pathLst>
            </a:custGeom>
            <a:solidFill>
              <a:srgbClr val="EB925B"/>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98" name="Shape 998"/>
            <p:cNvSpPr/>
            <p:nvPr/>
          </p:nvSpPr>
          <p:spPr>
            <a:xfrm>
              <a:off x="5427662" y="2346325"/>
              <a:ext cx="47625" cy="46037"/>
            </a:xfrm>
            <a:custGeom>
              <a:avLst/>
              <a:gdLst/>
              <a:ahLst/>
              <a:cxnLst/>
              <a:rect l="0" t="0" r="0" b="0"/>
              <a:pathLst>
                <a:path w="120000" h="120000" extrusionOk="0">
                  <a:moveTo>
                    <a:pt x="62400" y="0"/>
                  </a:moveTo>
                  <a:cubicBezTo>
                    <a:pt x="57600" y="0"/>
                    <a:pt x="57600" y="0"/>
                    <a:pt x="52800" y="0"/>
                  </a:cubicBezTo>
                  <a:cubicBezTo>
                    <a:pt x="24000" y="5000"/>
                    <a:pt x="0" y="35000"/>
                    <a:pt x="4800" y="65000"/>
                  </a:cubicBezTo>
                  <a:cubicBezTo>
                    <a:pt x="4800" y="95000"/>
                    <a:pt x="33600" y="120000"/>
                    <a:pt x="62400" y="120000"/>
                  </a:cubicBezTo>
                  <a:cubicBezTo>
                    <a:pt x="62400" y="120000"/>
                    <a:pt x="62400" y="120000"/>
                    <a:pt x="67200" y="120000"/>
                  </a:cubicBezTo>
                  <a:cubicBezTo>
                    <a:pt x="96000" y="115000"/>
                    <a:pt x="120000" y="85000"/>
                    <a:pt x="115200" y="55000"/>
                  </a:cubicBezTo>
                  <a:cubicBezTo>
                    <a:pt x="115200" y="25000"/>
                    <a:pt x="91200" y="0"/>
                    <a:pt x="62400" y="0"/>
                  </a:cubicBezTo>
                </a:path>
              </a:pathLst>
            </a:custGeom>
            <a:solidFill>
              <a:srgbClr val="E98B54"/>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999" name="Shape 999"/>
            <p:cNvSpPr/>
            <p:nvPr/>
          </p:nvSpPr>
          <p:spPr>
            <a:xfrm>
              <a:off x="5427662" y="2338388"/>
              <a:ext cx="47625" cy="49212"/>
            </a:xfrm>
            <a:custGeom>
              <a:avLst/>
              <a:gdLst/>
              <a:ahLst/>
              <a:cxnLst/>
              <a:rect l="0" t="0" r="0" b="0"/>
              <a:pathLst>
                <a:path w="120000" h="120000" extrusionOk="0">
                  <a:moveTo>
                    <a:pt x="115200" y="57600"/>
                  </a:moveTo>
                  <a:cubicBezTo>
                    <a:pt x="120000" y="86400"/>
                    <a:pt x="96000" y="115200"/>
                    <a:pt x="67200" y="120000"/>
                  </a:cubicBezTo>
                  <a:cubicBezTo>
                    <a:pt x="33600" y="120000"/>
                    <a:pt x="4800" y="100800"/>
                    <a:pt x="4800" y="67200"/>
                  </a:cubicBezTo>
                  <a:cubicBezTo>
                    <a:pt x="0" y="38400"/>
                    <a:pt x="24000" y="9600"/>
                    <a:pt x="52800" y="4800"/>
                  </a:cubicBezTo>
                  <a:cubicBezTo>
                    <a:pt x="86400" y="0"/>
                    <a:pt x="110400" y="24000"/>
                    <a:pt x="115200" y="576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00" name="Shape 1000"/>
            <p:cNvSpPr/>
            <p:nvPr/>
          </p:nvSpPr>
          <p:spPr>
            <a:xfrm>
              <a:off x="5453062" y="2349500"/>
              <a:ext cx="11113" cy="12699"/>
            </a:xfrm>
            <a:custGeom>
              <a:avLst/>
              <a:gdLst/>
              <a:ahLst/>
              <a:cxnLst/>
              <a:rect l="0" t="0" r="0" b="0"/>
              <a:pathLst>
                <a:path w="120000" h="120000" extrusionOk="0">
                  <a:moveTo>
                    <a:pt x="120000" y="60000"/>
                  </a:moveTo>
                  <a:cubicBezTo>
                    <a:pt x="120000" y="80000"/>
                    <a:pt x="100000" y="120000"/>
                    <a:pt x="60000" y="120000"/>
                  </a:cubicBezTo>
                  <a:cubicBezTo>
                    <a:pt x="40000" y="120000"/>
                    <a:pt x="0" y="100000"/>
                    <a:pt x="0" y="60000"/>
                  </a:cubicBezTo>
                  <a:cubicBezTo>
                    <a:pt x="0" y="40000"/>
                    <a:pt x="20000" y="0"/>
                    <a:pt x="60000" y="0"/>
                  </a:cubicBezTo>
                  <a:cubicBezTo>
                    <a:pt x="80000" y="0"/>
                    <a:pt x="120000" y="20000"/>
                    <a:pt x="120000" y="60000"/>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01" name="Shape 1001"/>
            <p:cNvSpPr/>
            <p:nvPr/>
          </p:nvSpPr>
          <p:spPr>
            <a:xfrm>
              <a:off x="5403850" y="2327275"/>
              <a:ext cx="74612" cy="25399"/>
            </a:xfrm>
            <a:custGeom>
              <a:avLst/>
              <a:gdLst/>
              <a:ahLst/>
              <a:cxnLst/>
              <a:rect l="0" t="0" r="0" b="0"/>
              <a:pathLst>
                <a:path w="120000" h="120000" extrusionOk="0">
                  <a:moveTo>
                    <a:pt x="120000" y="83076"/>
                  </a:moveTo>
                  <a:cubicBezTo>
                    <a:pt x="113684" y="36923"/>
                    <a:pt x="94736" y="0"/>
                    <a:pt x="72631" y="0"/>
                  </a:cubicBezTo>
                  <a:cubicBezTo>
                    <a:pt x="63157" y="0"/>
                    <a:pt x="41052" y="9230"/>
                    <a:pt x="22105" y="83076"/>
                  </a:cubicBezTo>
                  <a:cubicBezTo>
                    <a:pt x="18947" y="83076"/>
                    <a:pt x="18947" y="83076"/>
                    <a:pt x="18947" y="83076"/>
                  </a:cubicBezTo>
                  <a:cubicBezTo>
                    <a:pt x="18947" y="83076"/>
                    <a:pt x="15789" y="83076"/>
                    <a:pt x="12631" y="83076"/>
                  </a:cubicBezTo>
                  <a:cubicBezTo>
                    <a:pt x="6315" y="73846"/>
                    <a:pt x="0" y="55384"/>
                    <a:pt x="0" y="55384"/>
                  </a:cubicBezTo>
                  <a:cubicBezTo>
                    <a:pt x="0" y="55384"/>
                    <a:pt x="0" y="55384"/>
                    <a:pt x="0" y="55384"/>
                  </a:cubicBezTo>
                  <a:cubicBezTo>
                    <a:pt x="0" y="64615"/>
                    <a:pt x="0" y="64615"/>
                    <a:pt x="0" y="64615"/>
                  </a:cubicBezTo>
                  <a:cubicBezTo>
                    <a:pt x="0" y="64615"/>
                    <a:pt x="0" y="64615"/>
                    <a:pt x="0" y="73846"/>
                  </a:cubicBezTo>
                  <a:cubicBezTo>
                    <a:pt x="3157" y="83076"/>
                    <a:pt x="6315" y="92307"/>
                    <a:pt x="9473" y="92307"/>
                  </a:cubicBezTo>
                  <a:cubicBezTo>
                    <a:pt x="9473" y="101538"/>
                    <a:pt x="15789" y="110769"/>
                    <a:pt x="15789" y="110769"/>
                  </a:cubicBezTo>
                  <a:cubicBezTo>
                    <a:pt x="18947" y="110769"/>
                    <a:pt x="18947" y="120000"/>
                    <a:pt x="22105" y="120000"/>
                  </a:cubicBezTo>
                  <a:cubicBezTo>
                    <a:pt x="22105" y="120000"/>
                    <a:pt x="22105" y="120000"/>
                    <a:pt x="22105" y="120000"/>
                  </a:cubicBezTo>
                  <a:cubicBezTo>
                    <a:pt x="25263" y="120000"/>
                    <a:pt x="28421" y="110769"/>
                    <a:pt x="28421" y="110769"/>
                  </a:cubicBezTo>
                  <a:cubicBezTo>
                    <a:pt x="41052" y="55384"/>
                    <a:pt x="56842" y="27692"/>
                    <a:pt x="72631" y="27692"/>
                  </a:cubicBezTo>
                  <a:cubicBezTo>
                    <a:pt x="88421" y="27692"/>
                    <a:pt x="104210" y="55384"/>
                    <a:pt x="110526" y="92307"/>
                  </a:cubicBezTo>
                  <a:cubicBezTo>
                    <a:pt x="113684" y="101538"/>
                    <a:pt x="116842" y="101538"/>
                    <a:pt x="116842" y="101538"/>
                  </a:cubicBezTo>
                  <a:cubicBezTo>
                    <a:pt x="120000" y="92307"/>
                    <a:pt x="120000" y="83076"/>
                    <a:pt x="120000" y="83076"/>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02" name="Shape 1002"/>
            <p:cNvSpPr/>
            <p:nvPr/>
          </p:nvSpPr>
          <p:spPr>
            <a:xfrm>
              <a:off x="5573712" y="2336800"/>
              <a:ext cx="47625" cy="46037"/>
            </a:xfrm>
            <a:custGeom>
              <a:avLst/>
              <a:gdLst/>
              <a:ahLst/>
              <a:cxnLst/>
              <a:rect l="0" t="0" r="0" b="0"/>
              <a:pathLst>
                <a:path w="120000" h="120000" extrusionOk="0">
                  <a:moveTo>
                    <a:pt x="57600" y="0"/>
                  </a:moveTo>
                  <a:cubicBezTo>
                    <a:pt x="57600" y="0"/>
                    <a:pt x="57600" y="0"/>
                    <a:pt x="52800" y="0"/>
                  </a:cubicBezTo>
                  <a:cubicBezTo>
                    <a:pt x="24000" y="5000"/>
                    <a:pt x="0" y="30000"/>
                    <a:pt x="4800" y="65000"/>
                  </a:cubicBezTo>
                  <a:cubicBezTo>
                    <a:pt x="4800" y="95000"/>
                    <a:pt x="28800" y="120000"/>
                    <a:pt x="57600" y="120000"/>
                  </a:cubicBezTo>
                  <a:cubicBezTo>
                    <a:pt x="62400" y="120000"/>
                    <a:pt x="62400" y="120000"/>
                    <a:pt x="67200" y="120000"/>
                  </a:cubicBezTo>
                  <a:cubicBezTo>
                    <a:pt x="96000" y="115000"/>
                    <a:pt x="120000" y="85000"/>
                    <a:pt x="115200" y="50000"/>
                  </a:cubicBezTo>
                  <a:cubicBezTo>
                    <a:pt x="115200" y="20000"/>
                    <a:pt x="86400" y="0"/>
                    <a:pt x="57600" y="0"/>
                  </a:cubicBezTo>
                </a:path>
              </a:pathLst>
            </a:custGeom>
            <a:solidFill>
              <a:srgbClr val="E3754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03" name="Shape 1003"/>
            <p:cNvSpPr/>
            <p:nvPr/>
          </p:nvSpPr>
          <p:spPr>
            <a:xfrm>
              <a:off x="5573712" y="2328863"/>
              <a:ext cx="47625" cy="47625"/>
            </a:xfrm>
            <a:custGeom>
              <a:avLst/>
              <a:gdLst/>
              <a:ahLst/>
              <a:cxnLst/>
              <a:rect l="0" t="0" r="0" b="0"/>
              <a:pathLst>
                <a:path w="120000" h="120000" extrusionOk="0">
                  <a:moveTo>
                    <a:pt x="115200" y="52800"/>
                  </a:moveTo>
                  <a:cubicBezTo>
                    <a:pt x="120000" y="86400"/>
                    <a:pt x="96000" y="115200"/>
                    <a:pt x="62400" y="120000"/>
                  </a:cubicBezTo>
                  <a:cubicBezTo>
                    <a:pt x="33600" y="120000"/>
                    <a:pt x="4800" y="96000"/>
                    <a:pt x="0" y="67200"/>
                  </a:cubicBezTo>
                  <a:cubicBezTo>
                    <a:pt x="0" y="33600"/>
                    <a:pt x="19200" y="9600"/>
                    <a:pt x="52800" y="4800"/>
                  </a:cubicBezTo>
                  <a:cubicBezTo>
                    <a:pt x="81600" y="0"/>
                    <a:pt x="110400" y="24000"/>
                    <a:pt x="115200" y="528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04" name="Shape 1004"/>
            <p:cNvSpPr/>
            <p:nvPr/>
          </p:nvSpPr>
          <p:spPr>
            <a:xfrm>
              <a:off x="5599112" y="2339975"/>
              <a:ext cx="11113" cy="12699"/>
            </a:xfrm>
            <a:custGeom>
              <a:avLst/>
              <a:gdLst/>
              <a:ahLst/>
              <a:cxnLst/>
              <a:rect l="0" t="0" r="0" b="0"/>
              <a:pathLst>
                <a:path w="120000" h="120000" extrusionOk="0">
                  <a:moveTo>
                    <a:pt x="120000" y="40000"/>
                  </a:moveTo>
                  <a:cubicBezTo>
                    <a:pt x="120000" y="80000"/>
                    <a:pt x="100000" y="120000"/>
                    <a:pt x="60000" y="120000"/>
                  </a:cubicBezTo>
                  <a:cubicBezTo>
                    <a:pt x="40000" y="120000"/>
                    <a:pt x="0" y="100000"/>
                    <a:pt x="0" y="60000"/>
                  </a:cubicBezTo>
                  <a:cubicBezTo>
                    <a:pt x="0" y="20000"/>
                    <a:pt x="20000" y="0"/>
                    <a:pt x="60000" y="0"/>
                  </a:cubicBezTo>
                  <a:cubicBezTo>
                    <a:pt x="80000" y="0"/>
                    <a:pt x="120000" y="20000"/>
                    <a:pt x="120000" y="40000"/>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05" name="Shape 1005"/>
            <p:cNvSpPr/>
            <p:nvPr/>
          </p:nvSpPr>
          <p:spPr>
            <a:xfrm>
              <a:off x="5567362" y="2316163"/>
              <a:ext cx="74612" cy="23813"/>
            </a:xfrm>
            <a:custGeom>
              <a:avLst/>
              <a:gdLst/>
              <a:ahLst/>
              <a:cxnLst/>
              <a:rect l="0" t="0" r="0" b="0"/>
              <a:pathLst>
                <a:path w="120000" h="120000" extrusionOk="0">
                  <a:moveTo>
                    <a:pt x="0" y="101538"/>
                  </a:moveTo>
                  <a:cubicBezTo>
                    <a:pt x="6315" y="55384"/>
                    <a:pt x="22105" y="18461"/>
                    <a:pt x="41052" y="9230"/>
                  </a:cubicBezTo>
                  <a:cubicBezTo>
                    <a:pt x="53684" y="0"/>
                    <a:pt x="75789" y="0"/>
                    <a:pt x="97894" y="64615"/>
                  </a:cubicBezTo>
                  <a:cubicBezTo>
                    <a:pt x="101052" y="64615"/>
                    <a:pt x="101052" y="64615"/>
                    <a:pt x="101052" y="64615"/>
                  </a:cubicBezTo>
                  <a:cubicBezTo>
                    <a:pt x="101052" y="64615"/>
                    <a:pt x="104210" y="64615"/>
                    <a:pt x="107368" y="55384"/>
                  </a:cubicBezTo>
                  <a:cubicBezTo>
                    <a:pt x="113684" y="55384"/>
                    <a:pt x="116842" y="36923"/>
                    <a:pt x="116842" y="36923"/>
                  </a:cubicBezTo>
                  <a:cubicBezTo>
                    <a:pt x="120000" y="36923"/>
                    <a:pt x="120000" y="36923"/>
                    <a:pt x="120000" y="36923"/>
                  </a:cubicBezTo>
                  <a:cubicBezTo>
                    <a:pt x="120000" y="36923"/>
                    <a:pt x="120000" y="36923"/>
                    <a:pt x="120000" y="36923"/>
                  </a:cubicBezTo>
                  <a:cubicBezTo>
                    <a:pt x="120000" y="36923"/>
                    <a:pt x="120000" y="46153"/>
                    <a:pt x="116842" y="55384"/>
                  </a:cubicBezTo>
                  <a:cubicBezTo>
                    <a:pt x="116842" y="55384"/>
                    <a:pt x="113684" y="64615"/>
                    <a:pt x="113684" y="73846"/>
                  </a:cubicBezTo>
                  <a:cubicBezTo>
                    <a:pt x="110526" y="83076"/>
                    <a:pt x="107368" y="92307"/>
                    <a:pt x="104210" y="92307"/>
                  </a:cubicBezTo>
                  <a:cubicBezTo>
                    <a:pt x="104210" y="101538"/>
                    <a:pt x="101052" y="101538"/>
                    <a:pt x="101052" y="101538"/>
                  </a:cubicBezTo>
                  <a:cubicBezTo>
                    <a:pt x="97894" y="101538"/>
                    <a:pt x="97894" y="101538"/>
                    <a:pt x="97894" y="101538"/>
                  </a:cubicBezTo>
                  <a:cubicBezTo>
                    <a:pt x="97894" y="101538"/>
                    <a:pt x="94736" y="101538"/>
                    <a:pt x="91578" y="92307"/>
                  </a:cubicBezTo>
                  <a:cubicBezTo>
                    <a:pt x="78947" y="46153"/>
                    <a:pt x="63157" y="27692"/>
                    <a:pt x="44210" y="36923"/>
                  </a:cubicBezTo>
                  <a:cubicBezTo>
                    <a:pt x="28421" y="46153"/>
                    <a:pt x="12631" y="73846"/>
                    <a:pt x="9473" y="110769"/>
                  </a:cubicBezTo>
                  <a:cubicBezTo>
                    <a:pt x="9473" y="120000"/>
                    <a:pt x="6315" y="120000"/>
                    <a:pt x="3157" y="120000"/>
                  </a:cubicBezTo>
                  <a:cubicBezTo>
                    <a:pt x="0" y="120000"/>
                    <a:pt x="0" y="110769"/>
                    <a:pt x="0" y="101538"/>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06" name="Shape 1006"/>
            <p:cNvSpPr/>
            <p:nvPr/>
          </p:nvSpPr>
          <p:spPr>
            <a:xfrm>
              <a:off x="5318125" y="2076450"/>
              <a:ext cx="393700" cy="276224"/>
            </a:xfrm>
            <a:custGeom>
              <a:avLst/>
              <a:gdLst/>
              <a:ahLst/>
              <a:cxnLst/>
              <a:rect l="0" t="0" r="0" b="0"/>
              <a:pathLst>
                <a:path w="120000" h="120000" extrusionOk="0">
                  <a:moveTo>
                    <a:pt x="84356" y="88111"/>
                  </a:moveTo>
                  <a:cubicBezTo>
                    <a:pt x="85544" y="93986"/>
                    <a:pt x="88514" y="101538"/>
                    <a:pt x="92673" y="105734"/>
                  </a:cubicBezTo>
                  <a:cubicBezTo>
                    <a:pt x="80792" y="103216"/>
                    <a:pt x="70099" y="93986"/>
                    <a:pt x="61782" y="83076"/>
                  </a:cubicBezTo>
                  <a:cubicBezTo>
                    <a:pt x="62970" y="88951"/>
                    <a:pt x="65940" y="94825"/>
                    <a:pt x="70693" y="100699"/>
                  </a:cubicBezTo>
                  <a:cubicBezTo>
                    <a:pt x="67128" y="99020"/>
                    <a:pt x="64158" y="96503"/>
                    <a:pt x="60594" y="93986"/>
                  </a:cubicBezTo>
                  <a:cubicBezTo>
                    <a:pt x="53465" y="88111"/>
                    <a:pt x="46930" y="79720"/>
                    <a:pt x="42178" y="71328"/>
                  </a:cubicBezTo>
                  <a:cubicBezTo>
                    <a:pt x="36237" y="92307"/>
                    <a:pt x="24356" y="119160"/>
                    <a:pt x="15445" y="120000"/>
                  </a:cubicBezTo>
                  <a:cubicBezTo>
                    <a:pt x="0" y="85594"/>
                    <a:pt x="11287" y="8391"/>
                    <a:pt x="56435" y="4195"/>
                  </a:cubicBezTo>
                  <a:cubicBezTo>
                    <a:pt x="100990" y="0"/>
                    <a:pt x="120000" y="71328"/>
                    <a:pt x="109306" y="113286"/>
                  </a:cubicBezTo>
                  <a:cubicBezTo>
                    <a:pt x="99207" y="110769"/>
                    <a:pt x="87326" y="93146"/>
                    <a:pt x="84356" y="88111"/>
                  </a:cubicBezTo>
                  <a:close/>
                </a:path>
              </a:pathLst>
            </a:custGeom>
            <a:solidFill>
              <a:schemeClr val="accent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07" name="Shape 1007"/>
            <p:cNvSpPr/>
            <p:nvPr/>
          </p:nvSpPr>
          <p:spPr>
            <a:xfrm>
              <a:off x="5484812" y="2471738"/>
              <a:ext cx="96838" cy="46037"/>
            </a:xfrm>
            <a:custGeom>
              <a:avLst/>
              <a:gdLst/>
              <a:ahLst/>
              <a:cxnLst/>
              <a:rect l="0" t="0" r="0" b="0"/>
              <a:pathLst>
                <a:path w="120000" h="120000" extrusionOk="0">
                  <a:moveTo>
                    <a:pt x="117551" y="0"/>
                  </a:moveTo>
                  <a:cubicBezTo>
                    <a:pt x="119999" y="55000"/>
                    <a:pt x="95510" y="110000"/>
                    <a:pt x="61224" y="115000"/>
                  </a:cubicBezTo>
                  <a:cubicBezTo>
                    <a:pt x="29387" y="120000"/>
                    <a:pt x="2448" y="75000"/>
                    <a:pt x="0" y="15000"/>
                  </a:cubicBezTo>
                  <a:lnTo>
                    <a:pt x="117551" y="0"/>
                  </a:lnTo>
                  <a:close/>
                </a:path>
              </a:pathLst>
            </a:custGeom>
            <a:solidFill>
              <a:srgbClr val="F05D44"/>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08" name="Shape 1008"/>
            <p:cNvSpPr/>
            <p:nvPr/>
          </p:nvSpPr>
          <p:spPr>
            <a:xfrm>
              <a:off x="5492750" y="2471738"/>
              <a:ext cx="77788" cy="20638"/>
            </a:xfrm>
            <a:custGeom>
              <a:avLst/>
              <a:gdLst/>
              <a:ahLst/>
              <a:cxnLst/>
              <a:rect l="0" t="0" r="0" b="0"/>
              <a:pathLst>
                <a:path w="120000" h="120000" extrusionOk="0">
                  <a:moveTo>
                    <a:pt x="108000" y="87272"/>
                  </a:moveTo>
                  <a:cubicBezTo>
                    <a:pt x="12000" y="109090"/>
                    <a:pt x="12000" y="109090"/>
                    <a:pt x="12000" y="109090"/>
                  </a:cubicBezTo>
                  <a:cubicBezTo>
                    <a:pt x="6000" y="120000"/>
                    <a:pt x="0" y="98181"/>
                    <a:pt x="0" y="76363"/>
                  </a:cubicBezTo>
                  <a:cubicBezTo>
                    <a:pt x="0" y="32727"/>
                    <a:pt x="0" y="32727"/>
                    <a:pt x="0" y="32727"/>
                  </a:cubicBezTo>
                  <a:cubicBezTo>
                    <a:pt x="120000" y="0"/>
                    <a:pt x="120000" y="0"/>
                    <a:pt x="120000" y="0"/>
                  </a:cubicBezTo>
                  <a:cubicBezTo>
                    <a:pt x="120000" y="43636"/>
                    <a:pt x="120000" y="43636"/>
                    <a:pt x="120000" y="43636"/>
                  </a:cubicBezTo>
                  <a:cubicBezTo>
                    <a:pt x="120000" y="65454"/>
                    <a:pt x="114000" y="87272"/>
                    <a:pt x="108000" y="87272"/>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09" name="Shape 1009"/>
            <p:cNvSpPr/>
            <p:nvPr/>
          </p:nvSpPr>
          <p:spPr>
            <a:xfrm>
              <a:off x="5294312" y="2374900"/>
              <a:ext cx="111125" cy="206374"/>
            </a:xfrm>
            <a:custGeom>
              <a:avLst/>
              <a:gdLst/>
              <a:ahLst/>
              <a:cxnLst/>
              <a:rect l="0" t="0" r="0" b="0"/>
              <a:pathLst>
                <a:path w="120000" h="120000" extrusionOk="0">
                  <a:moveTo>
                    <a:pt x="42105" y="102056"/>
                  </a:moveTo>
                  <a:cubicBezTo>
                    <a:pt x="6315" y="26915"/>
                    <a:pt x="6315" y="26915"/>
                    <a:pt x="6315" y="26915"/>
                  </a:cubicBezTo>
                  <a:cubicBezTo>
                    <a:pt x="0" y="15700"/>
                    <a:pt x="12631" y="5607"/>
                    <a:pt x="33684" y="2242"/>
                  </a:cubicBezTo>
                  <a:cubicBezTo>
                    <a:pt x="52631" y="0"/>
                    <a:pt x="73684" y="5607"/>
                    <a:pt x="77894" y="16822"/>
                  </a:cubicBezTo>
                  <a:cubicBezTo>
                    <a:pt x="115789" y="91962"/>
                    <a:pt x="115789" y="91962"/>
                    <a:pt x="115789" y="91962"/>
                  </a:cubicBezTo>
                  <a:cubicBezTo>
                    <a:pt x="119999" y="103177"/>
                    <a:pt x="109473" y="114392"/>
                    <a:pt x="88421" y="116635"/>
                  </a:cubicBezTo>
                  <a:cubicBezTo>
                    <a:pt x="67368" y="120000"/>
                    <a:pt x="46315" y="113271"/>
                    <a:pt x="42105" y="102056"/>
                  </a:cubicBezTo>
                </a:path>
              </a:pathLst>
            </a:custGeom>
            <a:solidFill>
              <a:srgbClr val="686671"/>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10" name="Shape 1010"/>
            <p:cNvSpPr/>
            <p:nvPr/>
          </p:nvSpPr>
          <p:spPr>
            <a:xfrm>
              <a:off x="5326062" y="2376488"/>
              <a:ext cx="34924" cy="14288"/>
            </a:xfrm>
            <a:custGeom>
              <a:avLst/>
              <a:gdLst/>
              <a:ahLst/>
              <a:cxnLst/>
              <a:rect l="0" t="0" r="0" b="0"/>
              <a:pathLst>
                <a:path w="120000" h="120000" extrusionOk="0">
                  <a:moveTo>
                    <a:pt x="46666" y="0"/>
                  </a:moveTo>
                  <a:cubicBezTo>
                    <a:pt x="33333" y="0"/>
                    <a:pt x="26666" y="0"/>
                    <a:pt x="20000" y="0"/>
                  </a:cubicBezTo>
                  <a:cubicBezTo>
                    <a:pt x="0" y="17142"/>
                    <a:pt x="0" y="17142"/>
                    <a:pt x="0" y="17142"/>
                  </a:cubicBezTo>
                  <a:cubicBezTo>
                    <a:pt x="6666" y="17142"/>
                    <a:pt x="20000" y="17142"/>
                    <a:pt x="26666" y="17142"/>
                  </a:cubicBezTo>
                  <a:cubicBezTo>
                    <a:pt x="60000" y="17142"/>
                    <a:pt x="93333" y="51428"/>
                    <a:pt x="120000" y="119999"/>
                  </a:cubicBezTo>
                  <a:cubicBezTo>
                    <a:pt x="120000" y="85714"/>
                    <a:pt x="120000" y="85714"/>
                    <a:pt x="120000" y="85714"/>
                  </a:cubicBezTo>
                  <a:cubicBezTo>
                    <a:pt x="100000" y="34285"/>
                    <a:pt x="73333" y="0"/>
                    <a:pt x="46666" y="0"/>
                  </a:cubicBezTo>
                </a:path>
              </a:pathLst>
            </a:custGeom>
            <a:solidFill>
              <a:srgbClr val="2F1C1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11" name="Shape 1011"/>
            <p:cNvSpPr/>
            <p:nvPr/>
          </p:nvSpPr>
          <p:spPr>
            <a:xfrm>
              <a:off x="5360987" y="2387600"/>
              <a:ext cx="6349" cy="15875"/>
            </a:xfrm>
            <a:custGeom>
              <a:avLst/>
              <a:gdLst/>
              <a:ahLst/>
              <a:cxnLst/>
              <a:rect l="0" t="0" r="0" b="0"/>
              <a:pathLst>
                <a:path w="120000" h="120000" extrusionOk="0">
                  <a:moveTo>
                    <a:pt x="0" y="0"/>
                  </a:moveTo>
                  <a:cubicBezTo>
                    <a:pt x="0" y="26666"/>
                    <a:pt x="0" y="26666"/>
                    <a:pt x="0" y="26666"/>
                  </a:cubicBezTo>
                  <a:cubicBezTo>
                    <a:pt x="40000" y="53333"/>
                    <a:pt x="120000" y="80000"/>
                    <a:pt x="120000" y="120000"/>
                  </a:cubicBezTo>
                  <a:cubicBezTo>
                    <a:pt x="120000" y="80000"/>
                    <a:pt x="120000" y="80000"/>
                    <a:pt x="120000" y="80000"/>
                  </a:cubicBezTo>
                  <a:cubicBezTo>
                    <a:pt x="80000" y="40000"/>
                    <a:pt x="40000" y="13333"/>
                    <a:pt x="0" y="0"/>
                  </a:cubicBezTo>
                </a:path>
              </a:pathLst>
            </a:custGeom>
            <a:solidFill>
              <a:srgbClr val="BE885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12" name="Shape 1012"/>
            <p:cNvSpPr/>
            <p:nvPr/>
          </p:nvSpPr>
          <p:spPr>
            <a:xfrm>
              <a:off x="5302250" y="2381250"/>
              <a:ext cx="14288" cy="9524"/>
            </a:xfrm>
            <a:custGeom>
              <a:avLst/>
              <a:gdLst/>
              <a:ahLst/>
              <a:cxnLst/>
              <a:rect l="0" t="0" r="0" b="0"/>
              <a:pathLst>
                <a:path w="120000" h="120000" extrusionOk="0">
                  <a:moveTo>
                    <a:pt x="119999" y="0"/>
                  </a:moveTo>
                  <a:cubicBezTo>
                    <a:pt x="68571" y="24000"/>
                    <a:pt x="34285" y="72000"/>
                    <a:pt x="0" y="120000"/>
                  </a:cubicBezTo>
                  <a:cubicBezTo>
                    <a:pt x="17142" y="120000"/>
                    <a:pt x="34285" y="96000"/>
                    <a:pt x="68571" y="72000"/>
                  </a:cubicBezTo>
                  <a:cubicBezTo>
                    <a:pt x="85714" y="48000"/>
                    <a:pt x="102857" y="48000"/>
                    <a:pt x="119999" y="24000"/>
                  </a:cubicBezTo>
                  <a:cubicBezTo>
                    <a:pt x="119999" y="24000"/>
                    <a:pt x="119999" y="0"/>
                    <a:pt x="119999" y="0"/>
                  </a:cubicBezTo>
                </a:path>
              </a:pathLst>
            </a:custGeom>
            <a:solidFill>
              <a:srgbClr val="C8C8C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13" name="Shape 1013"/>
            <p:cNvSpPr/>
            <p:nvPr/>
          </p:nvSpPr>
          <p:spPr>
            <a:xfrm>
              <a:off x="5316537" y="2379663"/>
              <a:ext cx="88900" cy="190500"/>
            </a:xfrm>
            <a:custGeom>
              <a:avLst/>
              <a:gdLst/>
              <a:ahLst/>
              <a:cxnLst/>
              <a:rect l="0" t="0" r="0" b="0"/>
              <a:pathLst>
                <a:path w="120000" h="120000" extrusionOk="0">
                  <a:moveTo>
                    <a:pt x="114782" y="96969"/>
                  </a:moveTo>
                  <a:cubicBezTo>
                    <a:pt x="117391" y="104242"/>
                    <a:pt x="114782" y="110303"/>
                    <a:pt x="109565" y="115151"/>
                  </a:cubicBezTo>
                  <a:cubicBezTo>
                    <a:pt x="106956" y="116363"/>
                    <a:pt x="104347" y="118787"/>
                    <a:pt x="101739" y="119999"/>
                  </a:cubicBezTo>
                  <a:cubicBezTo>
                    <a:pt x="114782" y="116363"/>
                    <a:pt x="120000" y="109090"/>
                    <a:pt x="117391" y="101818"/>
                  </a:cubicBezTo>
                  <a:cubicBezTo>
                    <a:pt x="114782" y="96969"/>
                    <a:pt x="114782" y="96969"/>
                    <a:pt x="114782" y="96969"/>
                  </a:cubicBezTo>
                  <a:moveTo>
                    <a:pt x="10434" y="0"/>
                  </a:moveTo>
                  <a:cubicBezTo>
                    <a:pt x="2608" y="1212"/>
                    <a:pt x="2608" y="1212"/>
                    <a:pt x="2608" y="1212"/>
                  </a:cubicBezTo>
                  <a:cubicBezTo>
                    <a:pt x="2608" y="1212"/>
                    <a:pt x="0" y="1212"/>
                    <a:pt x="0" y="1212"/>
                  </a:cubicBezTo>
                  <a:cubicBezTo>
                    <a:pt x="0" y="1212"/>
                    <a:pt x="0" y="2424"/>
                    <a:pt x="0" y="2424"/>
                  </a:cubicBezTo>
                  <a:cubicBezTo>
                    <a:pt x="2608" y="1212"/>
                    <a:pt x="7826" y="1212"/>
                    <a:pt x="10434" y="0"/>
                  </a:cubicBezTo>
                </a:path>
              </a:pathLst>
            </a:custGeom>
            <a:solidFill>
              <a:srgbClr val="2F1C1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14" name="Shape 1014"/>
            <p:cNvSpPr/>
            <p:nvPr/>
          </p:nvSpPr>
          <p:spPr>
            <a:xfrm>
              <a:off x="5310187" y="2379663"/>
              <a:ext cx="93663" cy="182563"/>
            </a:xfrm>
            <a:custGeom>
              <a:avLst/>
              <a:gdLst/>
              <a:ahLst/>
              <a:cxnLst/>
              <a:rect l="0" t="0" r="0" b="0"/>
              <a:pathLst>
                <a:path w="120000" h="120000" extrusionOk="0">
                  <a:moveTo>
                    <a:pt x="30000" y="0"/>
                  </a:moveTo>
                  <a:cubicBezTo>
                    <a:pt x="27500" y="0"/>
                    <a:pt x="22500" y="0"/>
                    <a:pt x="20000" y="0"/>
                  </a:cubicBezTo>
                  <a:cubicBezTo>
                    <a:pt x="17500" y="0"/>
                    <a:pt x="17500" y="0"/>
                    <a:pt x="17500" y="0"/>
                  </a:cubicBezTo>
                  <a:cubicBezTo>
                    <a:pt x="15000" y="1263"/>
                    <a:pt x="10000" y="1263"/>
                    <a:pt x="7500" y="2526"/>
                  </a:cubicBezTo>
                  <a:cubicBezTo>
                    <a:pt x="5000" y="3789"/>
                    <a:pt x="2500" y="3789"/>
                    <a:pt x="0" y="5052"/>
                  </a:cubicBezTo>
                  <a:cubicBezTo>
                    <a:pt x="0" y="5052"/>
                    <a:pt x="2500" y="5052"/>
                    <a:pt x="2500" y="5052"/>
                  </a:cubicBezTo>
                  <a:cubicBezTo>
                    <a:pt x="20000" y="2526"/>
                    <a:pt x="20000" y="2526"/>
                    <a:pt x="20000" y="2526"/>
                  </a:cubicBezTo>
                  <a:cubicBezTo>
                    <a:pt x="22500" y="2526"/>
                    <a:pt x="25000" y="2526"/>
                    <a:pt x="30000" y="2526"/>
                  </a:cubicBezTo>
                  <a:cubicBezTo>
                    <a:pt x="45000" y="2526"/>
                    <a:pt x="60000" y="7578"/>
                    <a:pt x="65000" y="16421"/>
                  </a:cubicBezTo>
                  <a:cubicBezTo>
                    <a:pt x="112500" y="109894"/>
                    <a:pt x="112500" y="109894"/>
                    <a:pt x="112500" y="109894"/>
                  </a:cubicBezTo>
                  <a:cubicBezTo>
                    <a:pt x="112500" y="113684"/>
                    <a:pt x="112500" y="116210"/>
                    <a:pt x="112500" y="120000"/>
                  </a:cubicBezTo>
                  <a:cubicBezTo>
                    <a:pt x="117500" y="114947"/>
                    <a:pt x="120000" y="108631"/>
                    <a:pt x="117500" y="101052"/>
                  </a:cubicBezTo>
                  <a:cubicBezTo>
                    <a:pt x="72500" y="16421"/>
                    <a:pt x="72500" y="16421"/>
                    <a:pt x="72500" y="16421"/>
                  </a:cubicBezTo>
                  <a:cubicBezTo>
                    <a:pt x="72500" y="12631"/>
                    <a:pt x="67500" y="10105"/>
                    <a:pt x="65000" y="7578"/>
                  </a:cubicBezTo>
                  <a:cubicBezTo>
                    <a:pt x="55000" y="2526"/>
                    <a:pt x="42500" y="0"/>
                    <a:pt x="30000" y="0"/>
                  </a:cubicBezTo>
                </a:path>
              </a:pathLst>
            </a:custGeom>
            <a:solidFill>
              <a:srgbClr val="525059"/>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15" name="Shape 1015"/>
            <p:cNvSpPr/>
            <p:nvPr/>
          </p:nvSpPr>
          <p:spPr>
            <a:xfrm>
              <a:off x="5318125" y="2390775"/>
              <a:ext cx="15875" cy="19049"/>
            </a:xfrm>
            <a:custGeom>
              <a:avLst/>
              <a:gdLst/>
              <a:ahLst/>
              <a:cxnLst/>
              <a:rect l="0" t="0" r="0" b="0"/>
              <a:pathLst>
                <a:path w="120000" h="120000" extrusionOk="0">
                  <a:moveTo>
                    <a:pt x="30000" y="84000"/>
                  </a:moveTo>
                  <a:cubicBezTo>
                    <a:pt x="15000" y="36000"/>
                    <a:pt x="15000" y="36000"/>
                    <a:pt x="15000" y="36000"/>
                  </a:cubicBezTo>
                  <a:cubicBezTo>
                    <a:pt x="0" y="24000"/>
                    <a:pt x="15000" y="0"/>
                    <a:pt x="45000" y="0"/>
                  </a:cubicBezTo>
                  <a:cubicBezTo>
                    <a:pt x="60000" y="0"/>
                    <a:pt x="90000" y="0"/>
                    <a:pt x="90000" y="24000"/>
                  </a:cubicBezTo>
                  <a:cubicBezTo>
                    <a:pt x="105000" y="72000"/>
                    <a:pt x="105000" y="72000"/>
                    <a:pt x="105000" y="72000"/>
                  </a:cubicBezTo>
                  <a:cubicBezTo>
                    <a:pt x="120000" y="84000"/>
                    <a:pt x="105000" y="108000"/>
                    <a:pt x="75000" y="108000"/>
                  </a:cubicBezTo>
                  <a:cubicBezTo>
                    <a:pt x="60000" y="120000"/>
                    <a:pt x="30000" y="108000"/>
                    <a:pt x="30000" y="84000"/>
                  </a:cubicBezTo>
                  <a:close/>
                </a:path>
              </a:pathLst>
            </a:custGeom>
            <a:solidFill>
              <a:srgbClr val="38364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16" name="Shape 1016"/>
            <p:cNvSpPr/>
            <p:nvPr/>
          </p:nvSpPr>
          <p:spPr>
            <a:xfrm>
              <a:off x="5284787" y="2430463"/>
              <a:ext cx="115888" cy="123824"/>
            </a:xfrm>
            <a:custGeom>
              <a:avLst/>
              <a:gdLst/>
              <a:ahLst/>
              <a:cxnLst/>
              <a:rect l="0" t="0" r="0" b="0"/>
              <a:pathLst>
                <a:path w="120000" h="120000" extrusionOk="0">
                  <a:moveTo>
                    <a:pt x="113898" y="63750"/>
                  </a:moveTo>
                  <a:cubicBezTo>
                    <a:pt x="69152" y="120000"/>
                    <a:pt x="69152" y="120000"/>
                    <a:pt x="69152" y="120000"/>
                  </a:cubicBezTo>
                  <a:cubicBezTo>
                    <a:pt x="0" y="95625"/>
                    <a:pt x="0" y="95625"/>
                    <a:pt x="0" y="95625"/>
                  </a:cubicBezTo>
                  <a:cubicBezTo>
                    <a:pt x="20338" y="22500"/>
                    <a:pt x="20338" y="22500"/>
                    <a:pt x="20338" y="22500"/>
                  </a:cubicBezTo>
                  <a:cubicBezTo>
                    <a:pt x="26440" y="7500"/>
                    <a:pt x="56949" y="0"/>
                    <a:pt x="75254" y="7500"/>
                  </a:cubicBezTo>
                  <a:cubicBezTo>
                    <a:pt x="93559" y="13125"/>
                    <a:pt x="120000" y="48750"/>
                    <a:pt x="113898" y="63750"/>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17" name="Shape 1017"/>
            <p:cNvSpPr/>
            <p:nvPr/>
          </p:nvSpPr>
          <p:spPr>
            <a:xfrm>
              <a:off x="5203825" y="2505075"/>
              <a:ext cx="214312" cy="323850"/>
            </a:xfrm>
            <a:custGeom>
              <a:avLst/>
              <a:gdLst/>
              <a:ahLst/>
              <a:cxnLst/>
              <a:rect l="0" t="0" r="0" b="0"/>
              <a:pathLst>
                <a:path w="120000" h="120000" extrusionOk="0">
                  <a:moveTo>
                    <a:pt x="26181" y="120000"/>
                  </a:moveTo>
                  <a:cubicBezTo>
                    <a:pt x="20727" y="120000"/>
                    <a:pt x="15272" y="119285"/>
                    <a:pt x="10909" y="116428"/>
                  </a:cubicBezTo>
                  <a:cubicBezTo>
                    <a:pt x="3272" y="112857"/>
                    <a:pt x="0" y="105714"/>
                    <a:pt x="4363" y="99285"/>
                  </a:cubicBezTo>
                  <a:cubicBezTo>
                    <a:pt x="46909" y="0"/>
                    <a:pt x="46909" y="0"/>
                    <a:pt x="46909" y="0"/>
                  </a:cubicBezTo>
                  <a:cubicBezTo>
                    <a:pt x="91636" y="10714"/>
                    <a:pt x="91636" y="10714"/>
                    <a:pt x="91636" y="10714"/>
                  </a:cubicBezTo>
                  <a:cubicBezTo>
                    <a:pt x="68727" y="68571"/>
                    <a:pt x="68727" y="68571"/>
                    <a:pt x="68727" y="68571"/>
                  </a:cubicBezTo>
                  <a:cubicBezTo>
                    <a:pt x="68727" y="68571"/>
                    <a:pt x="91636" y="49285"/>
                    <a:pt x="111272" y="43571"/>
                  </a:cubicBezTo>
                  <a:cubicBezTo>
                    <a:pt x="120000" y="92142"/>
                    <a:pt x="120000" y="92142"/>
                    <a:pt x="120000" y="92142"/>
                  </a:cubicBezTo>
                  <a:cubicBezTo>
                    <a:pt x="38181" y="117857"/>
                    <a:pt x="38181" y="117857"/>
                    <a:pt x="38181" y="117857"/>
                  </a:cubicBezTo>
                  <a:cubicBezTo>
                    <a:pt x="34909" y="119285"/>
                    <a:pt x="30545" y="120000"/>
                    <a:pt x="26181" y="120000"/>
                  </a:cubicBezTo>
                  <a:close/>
                </a:path>
              </a:pathLst>
            </a:custGeom>
            <a:solidFill>
              <a:schemeClr val="accent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grpSp>
      <p:grpSp>
        <p:nvGrpSpPr>
          <p:cNvPr id="1018" name="Shape 1018"/>
          <p:cNvGrpSpPr/>
          <p:nvPr/>
        </p:nvGrpSpPr>
        <p:grpSpPr>
          <a:xfrm>
            <a:off x="2233230" y="1967897"/>
            <a:ext cx="526256" cy="1771649"/>
            <a:chOff x="6278465" y="1443832"/>
            <a:chExt cx="701675" cy="2362199"/>
          </a:xfrm>
        </p:grpSpPr>
        <p:sp>
          <p:nvSpPr>
            <p:cNvPr id="1019" name="Shape 1019"/>
            <p:cNvSpPr/>
            <p:nvPr/>
          </p:nvSpPr>
          <p:spPr>
            <a:xfrm flipH="1">
              <a:off x="6430865" y="1443832"/>
              <a:ext cx="454024" cy="671513"/>
            </a:xfrm>
            <a:custGeom>
              <a:avLst/>
              <a:gdLst/>
              <a:ahLst/>
              <a:cxnLst/>
              <a:rect l="0" t="0" r="0" b="0"/>
              <a:pathLst>
                <a:path w="120000" h="120000" extrusionOk="0">
                  <a:moveTo>
                    <a:pt x="113819" y="96618"/>
                  </a:moveTo>
                  <a:cubicBezTo>
                    <a:pt x="113819" y="96962"/>
                    <a:pt x="113819" y="97306"/>
                    <a:pt x="113819" y="97306"/>
                  </a:cubicBezTo>
                  <a:cubicBezTo>
                    <a:pt x="113304" y="99713"/>
                    <a:pt x="112789" y="101776"/>
                    <a:pt x="111759" y="103839"/>
                  </a:cubicBezTo>
                  <a:cubicBezTo>
                    <a:pt x="110729" y="107277"/>
                    <a:pt x="109184" y="110028"/>
                    <a:pt x="107124" y="112091"/>
                  </a:cubicBezTo>
                  <a:cubicBezTo>
                    <a:pt x="106094" y="113123"/>
                    <a:pt x="105064" y="113810"/>
                    <a:pt x="104034" y="114498"/>
                  </a:cubicBezTo>
                  <a:cubicBezTo>
                    <a:pt x="101459" y="115873"/>
                    <a:pt x="98369" y="116905"/>
                    <a:pt x="94763" y="116905"/>
                  </a:cubicBezTo>
                  <a:cubicBezTo>
                    <a:pt x="37081" y="119656"/>
                    <a:pt x="37081" y="119656"/>
                    <a:pt x="37081" y="119656"/>
                  </a:cubicBezTo>
                  <a:cubicBezTo>
                    <a:pt x="32961" y="120000"/>
                    <a:pt x="29871" y="119312"/>
                    <a:pt x="27296" y="117936"/>
                  </a:cubicBezTo>
                  <a:cubicBezTo>
                    <a:pt x="25751" y="117593"/>
                    <a:pt x="24721" y="116905"/>
                    <a:pt x="23690" y="115873"/>
                  </a:cubicBezTo>
                  <a:cubicBezTo>
                    <a:pt x="21630" y="114154"/>
                    <a:pt x="19570" y="111404"/>
                    <a:pt x="17510" y="108309"/>
                  </a:cubicBezTo>
                  <a:cubicBezTo>
                    <a:pt x="15965" y="106246"/>
                    <a:pt x="14935" y="104183"/>
                    <a:pt x="13905" y="102120"/>
                  </a:cubicBezTo>
                  <a:cubicBezTo>
                    <a:pt x="13905" y="101776"/>
                    <a:pt x="13905" y="101776"/>
                    <a:pt x="13905" y="101432"/>
                  </a:cubicBezTo>
                  <a:cubicBezTo>
                    <a:pt x="2060" y="75300"/>
                    <a:pt x="0" y="28194"/>
                    <a:pt x="18540" y="13065"/>
                  </a:cubicBezTo>
                  <a:cubicBezTo>
                    <a:pt x="26266" y="6876"/>
                    <a:pt x="36566" y="1375"/>
                    <a:pt x="53562" y="687"/>
                  </a:cubicBezTo>
                  <a:cubicBezTo>
                    <a:pt x="67467" y="0"/>
                    <a:pt x="76738" y="2750"/>
                    <a:pt x="84978" y="6532"/>
                  </a:cubicBezTo>
                  <a:cubicBezTo>
                    <a:pt x="87038" y="7564"/>
                    <a:pt x="88583" y="8595"/>
                    <a:pt x="90643" y="9971"/>
                  </a:cubicBezTo>
                  <a:cubicBezTo>
                    <a:pt x="91673" y="10315"/>
                    <a:pt x="92188" y="10659"/>
                    <a:pt x="92703" y="11346"/>
                  </a:cubicBezTo>
                  <a:cubicBezTo>
                    <a:pt x="113304" y="26131"/>
                    <a:pt x="120000" y="70830"/>
                    <a:pt x="113819" y="96618"/>
                  </a:cubicBezTo>
                </a:path>
              </a:pathLst>
            </a:custGeom>
            <a:solidFill>
              <a:srgbClr val="3F3F3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20" name="Shape 1020"/>
            <p:cNvSpPr/>
            <p:nvPr/>
          </p:nvSpPr>
          <p:spPr>
            <a:xfrm flipH="1">
              <a:off x="6559452" y="1913732"/>
              <a:ext cx="176212" cy="261938"/>
            </a:xfrm>
            <a:custGeom>
              <a:avLst/>
              <a:gdLst/>
              <a:ahLst/>
              <a:cxnLst/>
              <a:rect l="0" t="0" r="0" b="0"/>
              <a:pathLst>
                <a:path w="120000" h="120000" extrusionOk="0">
                  <a:moveTo>
                    <a:pt x="99459" y="34181"/>
                  </a:moveTo>
                  <a:lnTo>
                    <a:pt x="99459" y="0"/>
                  </a:lnTo>
                  <a:lnTo>
                    <a:pt x="20540" y="0"/>
                  </a:lnTo>
                  <a:lnTo>
                    <a:pt x="20540" y="34181"/>
                  </a:lnTo>
                  <a:lnTo>
                    <a:pt x="0" y="37818"/>
                  </a:lnTo>
                  <a:lnTo>
                    <a:pt x="20540" y="120000"/>
                  </a:lnTo>
                  <a:lnTo>
                    <a:pt x="99459" y="120000"/>
                  </a:lnTo>
                  <a:lnTo>
                    <a:pt x="120000" y="37818"/>
                  </a:lnTo>
                  <a:lnTo>
                    <a:pt x="99459" y="34181"/>
                  </a:lnTo>
                  <a:close/>
                </a:path>
              </a:pathLst>
            </a:custGeom>
            <a:solidFill>
              <a:srgbClr val="A07F4E"/>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21" name="Shape 1021"/>
            <p:cNvSpPr/>
            <p:nvPr/>
          </p:nvSpPr>
          <p:spPr>
            <a:xfrm flipH="1">
              <a:off x="6559452" y="1913732"/>
              <a:ext cx="176212" cy="261938"/>
            </a:xfrm>
            <a:custGeom>
              <a:avLst/>
              <a:gdLst/>
              <a:ahLst/>
              <a:cxnLst/>
              <a:rect l="0" t="0" r="0" b="0"/>
              <a:pathLst>
                <a:path w="120000" h="120000" extrusionOk="0">
                  <a:moveTo>
                    <a:pt x="99459" y="34181"/>
                  </a:moveTo>
                  <a:lnTo>
                    <a:pt x="99459" y="0"/>
                  </a:lnTo>
                  <a:lnTo>
                    <a:pt x="20540" y="0"/>
                  </a:lnTo>
                  <a:lnTo>
                    <a:pt x="20540" y="34181"/>
                  </a:lnTo>
                  <a:lnTo>
                    <a:pt x="0" y="37818"/>
                  </a:lnTo>
                  <a:lnTo>
                    <a:pt x="20540" y="120000"/>
                  </a:lnTo>
                  <a:lnTo>
                    <a:pt x="99459" y="120000"/>
                  </a:lnTo>
                  <a:lnTo>
                    <a:pt x="120000" y="37818"/>
                  </a:lnTo>
                  <a:lnTo>
                    <a:pt x="99459" y="34181"/>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22" name="Shape 1022"/>
            <p:cNvSpPr/>
            <p:nvPr/>
          </p:nvSpPr>
          <p:spPr>
            <a:xfrm flipH="1">
              <a:off x="6589615" y="1918494"/>
              <a:ext cx="115888" cy="69849"/>
            </a:xfrm>
            <a:custGeom>
              <a:avLst/>
              <a:gdLst/>
              <a:ahLst/>
              <a:cxnLst/>
              <a:rect l="0" t="0" r="0" b="0"/>
              <a:pathLst>
                <a:path w="120000" h="120000" extrusionOk="0">
                  <a:moveTo>
                    <a:pt x="120000" y="0"/>
                  </a:moveTo>
                  <a:cubicBezTo>
                    <a:pt x="102000" y="26666"/>
                    <a:pt x="80000" y="43333"/>
                    <a:pt x="60000" y="46666"/>
                  </a:cubicBezTo>
                  <a:cubicBezTo>
                    <a:pt x="60000" y="46666"/>
                    <a:pt x="58000" y="46666"/>
                    <a:pt x="56000" y="46666"/>
                  </a:cubicBezTo>
                  <a:cubicBezTo>
                    <a:pt x="38000" y="46666"/>
                    <a:pt x="20000" y="36666"/>
                    <a:pt x="0" y="16666"/>
                  </a:cubicBezTo>
                  <a:cubicBezTo>
                    <a:pt x="0" y="36666"/>
                    <a:pt x="0" y="36666"/>
                    <a:pt x="0" y="36666"/>
                  </a:cubicBezTo>
                  <a:cubicBezTo>
                    <a:pt x="120000" y="120000"/>
                    <a:pt x="120000" y="120000"/>
                    <a:pt x="120000" y="120000"/>
                  </a:cubicBezTo>
                  <a:cubicBezTo>
                    <a:pt x="120000" y="0"/>
                    <a:pt x="120000" y="0"/>
                    <a:pt x="120000" y="0"/>
                  </a:cubicBezTo>
                </a:path>
              </a:pathLst>
            </a:custGeom>
            <a:solidFill>
              <a:srgbClr val="7C623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23" name="Shape 1023"/>
            <p:cNvSpPr/>
            <p:nvPr/>
          </p:nvSpPr>
          <p:spPr>
            <a:xfrm flipH="1">
              <a:off x="6437215" y="2505869"/>
              <a:ext cx="419099" cy="215899"/>
            </a:xfrm>
            <a:custGeom>
              <a:avLst/>
              <a:gdLst/>
              <a:ahLst/>
              <a:cxnLst/>
              <a:rect l="0" t="0" r="0" b="0"/>
              <a:pathLst>
                <a:path w="120000" h="120000" extrusionOk="0">
                  <a:moveTo>
                    <a:pt x="119441" y="119999"/>
                  </a:moveTo>
                  <a:cubicBezTo>
                    <a:pt x="120000" y="33214"/>
                    <a:pt x="108837" y="0"/>
                    <a:pt x="108837" y="0"/>
                  </a:cubicBezTo>
                  <a:cubicBezTo>
                    <a:pt x="11162" y="0"/>
                    <a:pt x="11162" y="0"/>
                    <a:pt x="11162" y="0"/>
                  </a:cubicBezTo>
                  <a:cubicBezTo>
                    <a:pt x="11162" y="0"/>
                    <a:pt x="0" y="33214"/>
                    <a:pt x="558" y="119999"/>
                  </a:cubicBezTo>
                  <a:lnTo>
                    <a:pt x="119441" y="119999"/>
                  </a:lnTo>
                  <a:close/>
                </a:path>
              </a:pathLst>
            </a:custGeom>
            <a:solidFill>
              <a:srgbClr val="2A293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24" name="Shape 1024"/>
            <p:cNvSpPr/>
            <p:nvPr/>
          </p:nvSpPr>
          <p:spPr>
            <a:xfrm flipH="1">
              <a:off x="6376890" y="2534444"/>
              <a:ext cx="515938" cy="1231899"/>
            </a:xfrm>
            <a:custGeom>
              <a:avLst/>
              <a:gdLst/>
              <a:ahLst/>
              <a:cxnLst/>
              <a:rect l="0" t="0" r="0" b="0"/>
              <a:pathLst>
                <a:path w="120000" h="120000" extrusionOk="0">
                  <a:moveTo>
                    <a:pt x="97358" y="0"/>
                  </a:moveTo>
                  <a:cubicBezTo>
                    <a:pt x="57962" y="0"/>
                    <a:pt x="57962" y="0"/>
                    <a:pt x="57962" y="0"/>
                  </a:cubicBezTo>
                  <a:cubicBezTo>
                    <a:pt x="18113" y="0"/>
                    <a:pt x="18113" y="0"/>
                    <a:pt x="18113" y="0"/>
                  </a:cubicBezTo>
                  <a:cubicBezTo>
                    <a:pt x="0" y="12957"/>
                    <a:pt x="19924" y="31549"/>
                    <a:pt x="28981" y="72863"/>
                  </a:cubicBezTo>
                  <a:cubicBezTo>
                    <a:pt x="30792" y="78685"/>
                    <a:pt x="25811" y="95399"/>
                    <a:pt x="24452" y="108920"/>
                  </a:cubicBezTo>
                  <a:cubicBezTo>
                    <a:pt x="21735" y="120000"/>
                    <a:pt x="21735" y="120000"/>
                    <a:pt x="21735" y="120000"/>
                  </a:cubicBezTo>
                  <a:cubicBezTo>
                    <a:pt x="39396" y="120000"/>
                    <a:pt x="39396" y="120000"/>
                    <a:pt x="39396" y="120000"/>
                  </a:cubicBezTo>
                  <a:cubicBezTo>
                    <a:pt x="42113" y="108920"/>
                    <a:pt x="42113" y="108920"/>
                    <a:pt x="42113" y="108920"/>
                  </a:cubicBezTo>
                  <a:cubicBezTo>
                    <a:pt x="51622" y="72676"/>
                    <a:pt x="51622" y="72676"/>
                    <a:pt x="51622" y="72676"/>
                  </a:cubicBezTo>
                  <a:cubicBezTo>
                    <a:pt x="56603" y="21971"/>
                    <a:pt x="56603" y="21971"/>
                    <a:pt x="56603" y="21971"/>
                  </a:cubicBezTo>
                  <a:cubicBezTo>
                    <a:pt x="57962" y="21971"/>
                    <a:pt x="57962" y="21971"/>
                    <a:pt x="57962" y="21971"/>
                  </a:cubicBezTo>
                  <a:cubicBezTo>
                    <a:pt x="59320" y="19154"/>
                    <a:pt x="59320" y="19154"/>
                    <a:pt x="59320" y="19154"/>
                  </a:cubicBezTo>
                  <a:cubicBezTo>
                    <a:pt x="62943" y="106103"/>
                    <a:pt x="62943" y="106103"/>
                    <a:pt x="62943" y="106103"/>
                  </a:cubicBezTo>
                  <a:cubicBezTo>
                    <a:pt x="62490" y="120000"/>
                    <a:pt x="62490" y="120000"/>
                    <a:pt x="62490" y="120000"/>
                  </a:cubicBezTo>
                  <a:cubicBezTo>
                    <a:pt x="80150" y="120000"/>
                    <a:pt x="80150" y="120000"/>
                    <a:pt x="80150" y="120000"/>
                  </a:cubicBezTo>
                  <a:cubicBezTo>
                    <a:pt x="80150" y="108920"/>
                    <a:pt x="80150" y="108920"/>
                    <a:pt x="80150" y="108920"/>
                  </a:cubicBezTo>
                  <a:cubicBezTo>
                    <a:pt x="80150" y="37746"/>
                    <a:pt x="120000" y="15962"/>
                    <a:pt x="97358" y="0"/>
                  </a:cubicBezTo>
                  <a:close/>
                </a:path>
              </a:pathLst>
            </a:custGeom>
            <a:solidFill>
              <a:srgbClr val="BB9E7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25" name="Shape 1025"/>
            <p:cNvSpPr/>
            <p:nvPr/>
          </p:nvSpPr>
          <p:spPr>
            <a:xfrm flipH="1">
              <a:off x="6540403" y="3699669"/>
              <a:ext cx="92074" cy="104774"/>
            </a:xfrm>
            <a:custGeom>
              <a:avLst/>
              <a:gdLst/>
              <a:ahLst/>
              <a:cxnLst/>
              <a:rect l="0" t="0" r="0" b="0"/>
              <a:pathLst>
                <a:path w="120000" h="120000" extrusionOk="0">
                  <a:moveTo>
                    <a:pt x="10212" y="0"/>
                  </a:moveTo>
                  <a:cubicBezTo>
                    <a:pt x="10212" y="0"/>
                    <a:pt x="22978" y="57777"/>
                    <a:pt x="61276" y="57777"/>
                  </a:cubicBezTo>
                  <a:cubicBezTo>
                    <a:pt x="99574" y="57777"/>
                    <a:pt x="109787" y="0"/>
                    <a:pt x="109787" y="0"/>
                  </a:cubicBezTo>
                  <a:cubicBezTo>
                    <a:pt x="109787" y="0"/>
                    <a:pt x="120000" y="33333"/>
                    <a:pt x="120000" y="55555"/>
                  </a:cubicBezTo>
                  <a:cubicBezTo>
                    <a:pt x="120000" y="95555"/>
                    <a:pt x="102127" y="120000"/>
                    <a:pt x="61276" y="120000"/>
                  </a:cubicBezTo>
                  <a:cubicBezTo>
                    <a:pt x="20425" y="120000"/>
                    <a:pt x="0" y="95555"/>
                    <a:pt x="0" y="55555"/>
                  </a:cubicBezTo>
                  <a:cubicBezTo>
                    <a:pt x="0" y="33333"/>
                    <a:pt x="10212" y="0"/>
                    <a:pt x="10212" y="0"/>
                  </a:cubicBezTo>
                  <a:close/>
                </a:path>
              </a:pathLst>
            </a:custGeom>
            <a:solidFill>
              <a:schemeClr val="accent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26" name="Shape 1026"/>
            <p:cNvSpPr/>
            <p:nvPr/>
          </p:nvSpPr>
          <p:spPr>
            <a:xfrm flipH="1">
              <a:off x="6713440" y="3698082"/>
              <a:ext cx="95250" cy="107949"/>
            </a:xfrm>
            <a:custGeom>
              <a:avLst/>
              <a:gdLst/>
              <a:ahLst/>
              <a:cxnLst/>
              <a:rect l="0" t="0" r="0" b="0"/>
              <a:pathLst>
                <a:path w="120000" h="120000" extrusionOk="0">
                  <a:moveTo>
                    <a:pt x="115102" y="6428"/>
                  </a:moveTo>
                  <a:cubicBezTo>
                    <a:pt x="115102" y="6428"/>
                    <a:pt x="97959" y="59999"/>
                    <a:pt x="61224" y="57857"/>
                  </a:cubicBezTo>
                  <a:cubicBezTo>
                    <a:pt x="24489" y="55714"/>
                    <a:pt x="19591" y="0"/>
                    <a:pt x="19591" y="0"/>
                  </a:cubicBezTo>
                  <a:cubicBezTo>
                    <a:pt x="19591" y="0"/>
                    <a:pt x="7346" y="29999"/>
                    <a:pt x="4897" y="51428"/>
                  </a:cubicBezTo>
                  <a:cubicBezTo>
                    <a:pt x="0" y="89999"/>
                    <a:pt x="14693" y="113571"/>
                    <a:pt x="56326" y="115714"/>
                  </a:cubicBezTo>
                  <a:cubicBezTo>
                    <a:pt x="95510" y="119999"/>
                    <a:pt x="115102" y="98571"/>
                    <a:pt x="117551" y="59999"/>
                  </a:cubicBezTo>
                  <a:cubicBezTo>
                    <a:pt x="119999" y="38571"/>
                    <a:pt x="115102" y="6428"/>
                    <a:pt x="115102" y="6428"/>
                  </a:cubicBezTo>
                  <a:close/>
                </a:path>
              </a:pathLst>
            </a:custGeom>
            <a:solidFill>
              <a:schemeClr val="accent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27" name="Shape 1027"/>
            <p:cNvSpPr/>
            <p:nvPr/>
          </p:nvSpPr>
          <p:spPr>
            <a:xfrm flipH="1">
              <a:off x="6392765" y="2502694"/>
              <a:ext cx="508000" cy="490537"/>
            </a:xfrm>
            <a:custGeom>
              <a:avLst/>
              <a:gdLst/>
              <a:ahLst/>
              <a:cxnLst/>
              <a:rect l="0" t="0" r="0" b="0"/>
              <a:pathLst>
                <a:path w="120000" h="120000" extrusionOk="0">
                  <a:moveTo>
                    <a:pt x="100229" y="0"/>
                  </a:moveTo>
                  <a:cubicBezTo>
                    <a:pt x="59770" y="0"/>
                    <a:pt x="59770" y="0"/>
                    <a:pt x="59770" y="0"/>
                  </a:cubicBezTo>
                  <a:cubicBezTo>
                    <a:pt x="19770" y="0"/>
                    <a:pt x="19770" y="0"/>
                    <a:pt x="19770" y="0"/>
                  </a:cubicBezTo>
                  <a:cubicBezTo>
                    <a:pt x="19770" y="0"/>
                    <a:pt x="0" y="31181"/>
                    <a:pt x="19310" y="119055"/>
                  </a:cubicBezTo>
                  <a:cubicBezTo>
                    <a:pt x="19770" y="119527"/>
                    <a:pt x="20229" y="120000"/>
                    <a:pt x="21149" y="120000"/>
                  </a:cubicBezTo>
                  <a:cubicBezTo>
                    <a:pt x="59770" y="120000"/>
                    <a:pt x="59770" y="120000"/>
                    <a:pt x="59770" y="120000"/>
                  </a:cubicBezTo>
                  <a:cubicBezTo>
                    <a:pt x="98850" y="120000"/>
                    <a:pt x="98850" y="120000"/>
                    <a:pt x="98850" y="120000"/>
                  </a:cubicBezTo>
                  <a:cubicBezTo>
                    <a:pt x="99770" y="120000"/>
                    <a:pt x="100229" y="119527"/>
                    <a:pt x="100689" y="119055"/>
                  </a:cubicBezTo>
                  <a:cubicBezTo>
                    <a:pt x="120000" y="31181"/>
                    <a:pt x="100229" y="0"/>
                    <a:pt x="100229" y="0"/>
                  </a:cubicBezTo>
                  <a:close/>
                </a:path>
              </a:pathLst>
            </a:custGeom>
            <a:solidFill>
              <a:srgbClr val="B30F11"/>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28" name="Shape 1028"/>
            <p:cNvSpPr/>
            <p:nvPr/>
          </p:nvSpPr>
          <p:spPr>
            <a:xfrm flipH="1">
              <a:off x="6413403" y="1989932"/>
              <a:ext cx="466725" cy="601662"/>
            </a:xfrm>
            <a:custGeom>
              <a:avLst/>
              <a:gdLst/>
              <a:ahLst/>
              <a:cxnLst/>
              <a:rect l="0" t="0" r="0" b="0"/>
              <a:pathLst>
                <a:path w="120000" h="120000" extrusionOk="0">
                  <a:moveTo>
                    <a:pt x="23096" y="62692"/>
                  </a:moveTo>
                  <a:cubicBezTo>
                    <a:pt x="16066" y="57307"/>
                    <a:pt x="4016" y="45769"/>
                    <a:pt x="19079" y="29230"/>
                  </a:cubicBezTo>
                  <a:cubicBezTo>
                    <a:pt x="28619" y="18846"/>
                    <a:pt x="0" y="1538"/>
                    <a:pt x="42677" y="0"/>
                  </a:cubicBezTo>
                  <a:cubicBezTo>
                    <a:pt x="59748" y="36538"/>
                    <a:pt x="59748" y="36538"/>
                    <a:pt x="59748" y="36538"/>
                  </a:cubicBezTo>
                  <a:cubicBezTo>
                    <a:pt x="77322" y="0"/>
                    <a:pt x="77322" y="0"/>
                    <a:pt x="77322" y="0"/>
                  </a:cubicBezTo>
                  <a:cubicBezTo>
                    <a:pt x="120000" y="1538"/>
                    <a:pt x="91380" y="18846"/>
                    <a:pt x="100920" y="29230"/>
                  </a:cubicBezTo>
                  <a:cubicBezTo>
                    <a:pt x="115983" y="45769"/>
                    <a:pt x="103933" y="57307"/>
                    <a:pt x="96903" y="62692"/>
                  </a:cubicBezTo>
                  <a:cubicBezTo>
                    <a:pt x="96903" y="62692"/>
                    <a:pt x="98912" y="87692"/>
                    <a:pt x="112970" y="120000"/>
                  </a:cubicBezTo>
                  <a:cubicBezTo>
                    <a:pt x="64769" y="120000"/>
                    <a:pt x="64769" y="120000"/>
                    <a:pt x="64769" y="120000"/>
                  </a:cubicBezTo>
                  <a:cubicBezTo>
                    <a:pt x="59748" y="106153"/>
                    <a:pt x="59748" y="106153"/>
                    <a:pt x="59748" y="106153"/>
                  </a:cubicBezTo>
                  <a:cubicBezTo>
                    <a:pt x="54728" y="120000"/>
                    <a:pt x="54728" y="120000"/>
                    <a:pt x="54728" y="120000"/>
                  </a:cubicBezTo>
                  <a:cubicBezTo>
                    <a:pt x="7029" y="120000"/>
                    <a:pt x="7029" y="120000"/>
                    <a:pt x="7029" y="120000"/>
                  </a:cubicBezTo>
                  <a:cubicBezTo>
                    <a:pt x="21087" y="87692"/>
                    <a:pt x="23096" y="62692"/>
                    <a:pt x="23096" y="62692"/>
                  </a:cubicBezTo>
                  <a:close/>
                </a:path>
              </a:pathLst>
            </a:custGeom>
            <a:solidFill>
              <a:schemeClr val="accent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29" name="Shape 1029"/>
            <p:cNvSpPr/>
            <p:nvPr/>
          </p:nvSpPr>
          <p:spPr>
            <a:xfrm flipH="1">
              <a:off x="6394353" y="2453482"/>
              <a:ext cx="90487" cy="39688"/>
            </a:xfrm>
            <a:custGeom>
              <a:avLst/>
              <a:gdLst/>
              <a:ahLst/>
              <a:cxnLst/>
              <a:rect l="0" t="0" r="0" b="0"/>
              <a:pathLst>
                <a:path w="120000" h="120000" extrusionOk="0">
                  <a:moveTo>
                    <a:pt x="15652" y="0"/>
                  </a:moveTo>
                  <a:cubicBezTo>
                    <a:pt x="28695" y="0"/>
                    <a:pt x="120000" y="45714"/>
                    <a:pt x="86086" y="97142"/>
                  </a:cubicBezTo>
                  <a:cubicBezTo>
                    <a:pt x="75652" y="120000"/>
                    <a:pt x="49565" y="74285"/>
                    <a:pt x="36521" y="68571"/>
                  </a:cubicBezTo>
                  <a:cubicBezTo>
                    <a:pt x="26086" y="68571"/>
                    <a:pt x="13043" y="74285"/>
                    <a:pt x="5217" y="51428"/>
                  </a:cubicBezTo>
                  <a:cubicBezTo>
                    <a:pt x="0" y="34285"/>
                    <a:pt x="5217" y="0"/>
                    <a:pt x="15652" y="0"/>
                  </a:cubicBezTo>
                  <a:close/>
                </a:path>
              </a:pathLst>
            </a:custGeom>
            <a:solidFill>
              <a:srgbClr val="BB9E7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30" name="Shape 1030"/>
            <p:cNvSpPr/>
            <p:nvPr/>
          </p:nvSpPr>
          <p:spPr>
            <a:xfrm flipH="1">
              <a:off x="6391178" y="2436019"/>
              <a:ext cx="136524" cy="112713"/>
            </a:xfrm>
            <a:custGeom>
              <a:avLst/>
              <a:gdLst/>
              <a:ahLst/>
              <a:cxnLst/>
              <a:rect l="0" t="0" r="0" b="0"/>
              <a:pathLst>
                <a:path w="120000" h="120000" extrusionOk="0">
                  <a:moveTo>
                    <a:pt x="44571" y="34576"/>
                  </a:moveTo>
                  <a:cubicBezTo>
                    <a:pt x="65142" y="32542"/>
                    <a:pt x="89142" y="0"/>
                    <a:pt x="92571" y="2033"/>
                  </a:cubicBezTo>
                  <a:cubicBezTo>
                    <a:pt x="94285" y="4067"/>
                    <a:pt x="120000" y="54915"/>
                    <a:pt x="118285" y="58983"/>
                  </a:cubicBezTo>
                  <a:cubicBezTo>
                    <a:pt x="116571" y="65084"/>
                    <a:pt x="66857" y="113898"/>
                    <a:pt x="44571" y="117966"/>
                  </a:cubicBezTo>
                  <a:cubicBezTo>
                    <a:pt x="27428" y="120000"/>
                    <a:pt x="3428" y="99661"/>
                    <a:pt x="1714" y="75254"/>
                  </a:cubicBezTo>
                  <a:cubicBezTo>
                    <a:pt x="0" y="52881"/>
                    <a:pt x="27428" y="34576"/>
                    <a:pt x="44571" y="34576"/>
                  </a:cubicBezTo>
                  <a:close/>
                </a:path>
              </a:pathLst>
            </a:custGeom>
            <a:solidFill>
              <a:srgbClr val="BB9E7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31" name="Shape 1031"/>
            <p:cNvSpPr/>
            <p:nvPr/>
          </p:nvSpPr>
          <p:spPr>
            <a:xfrm flipH="1">
              <a:off x="6278465" y="1996282"/>
              <a:ext cx="255588" cy="522288"/>
            </a:xfrm>
            <a:custGeom>
              <a:avLst/>
              <a:gdLst/>
              <a:ahLst/>
              <a:cxnLst/>
              <a:rect l="0" t="0" r="0" b="0"/>
              <a:pathLst>
                <a:path w="120000" h="120000" extrusionOk="0">
                  <a:moveTo>
                    <a:pt x="57272" y="120000"/>
                  </a:moveTo>
                  <a:cubicBezTo>
                    <a:pt x="75454" y="112472"/>
                    <a:pt x="88181" y="101402"/>
                    <a:pt x="99090" y="91660"/>
                  </a:cubicBezTo>
                  <a:cubicBezTo>
                    <a:pt x="104545" y="86346"/>
                    <a:pt x="110909" y="80147"/>
                    <a:pt x="114545" y="73062"/>
                  </a:cubicBezTo>
                  <a:cubicBezTo>
                    <a:pt x="120000" y="63763"/>
                    <a:pt x="115454" y="56236"/>
                    <a:pt x="110000" y="50479"/>
                  </a:cubicBezTo>
                  <a:cubicBezTo>
                    <a:pt x="100000" y="39409"/>
                    <a:pt x="55454" y="5313"/>
                    <a:pt x="0" y="0"/>
                  </a:cubicBezTo>
                  <a:cubicBezTo>
                    <a:pt x="1818" y="27011"/>
                    <a:pt x="1818" y="27011"/>
                    <a:pt x="1818" y="27011"/>
                  </a:cubicBezTo>
                  <a:cubicBezTo>
                    <a:pt x="21818" y="31881"/>
                    <a:pt x="64545" y="50036"/>
                    <a:pt x="71818" y="58450"/>
                  </a:cubicBezTo>
                  <a:cubicBezTo>
                    <a:pt x="76363" y="63321"/>
                    <a:pt x="76363" y="65535"/>
                    <a:pt x="74545" y="67749"/>
                  </a:cubicBezTo>
                  <a:cubicBezTo>
                    <a:pt x="71818" y="73062"/>
                    <a:pt x="66363" y="77933"/>
                    <a:pt x="61818" y="82361"/>
                  </a:cubicBezTo>
                  <a:cubicBezTo>
                    <a:pt x="52727" y="90774"/>
                    <a:pt x="45454" y="98745"/>
                    <a:pt x="35454" y="104944"/>
                  </a:cubicBezTo>
                  <a:lnTo>
                    <a:pt x="57272" y="120000"/>
                  </a:lnTo>
                  <a:close/>
                </a:path>
              </a:pathLst>
            </a:custGeom>
            <a:solidFill>
              <a:schemeClr val="accent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32" name="Shape 1032"/>
            <p:cNvSpPr/>
            <p:nvPr/>
          </p:nvSpPr>
          <p:spPr>
            <a:xfrm flipH="1">
              <a:off x="6648353" y="1988344"/>
              <a:ext cx="133349" cy="185738"/>
            </a:xfrm>
            <a:custGeom>
              <a:avLst/>
              <a:gdLst/>
              <a:ahLst/>
              <a:cxnLst/>
              <a:rect l="0" t="0" r="0" b="0"/>
              <a:pathLst>
                <a:path w="120000" h="120000" extrusionOk="0">
                  <a:moveTo>
                    <a:pt x="0" y="29743"/>
                  </a:moveTo>
                  <a:lnTo>
                    <a:pt x="57142" y="46153"/>
                  </a:lnTo>
                  <a:lnTo>
                    <a:pt x="34285" y="68717"/>
                  </a:lnTo>
                  <a:lnTo>
                    <a:pt x="120000" y="120000"/>
                  </a:lnTo>
                  <a:lnTo>
                    <a:pt x="58571" y="0"/>
                  </a:lnTo>
                  <a:lnTo>
                    <a:pt x="0" y="29743"/>
                  </a:ln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33" name="Shape 1033"/>
            <p:cNvSpPr/>
            <p:nvPr/>
          </p:nvSpPr>
          <p:spPr>
            <a:xfrm flipH="1">
              <a:off x="6511828" y="1988344"/>
              <a:ext cx="136524" cy="185738"/>
            </a:xfrm>
            <a:custGeom>
              <a:avLst/>
              <a:gdLst/>
              <a:ahLst/>
              <a:cxnLst/>
              <a:rect l="0" t="0" r="0" b="0"/>
              <a:pathLst>
                <a:path w="120000" h="120000" extrusionOk="0">
                  <a:moveTo>
                    <a:pt x="120000" y="29743"/>
                  </a:moveTo>
                  <a:lnTo>
                    <a:pt x="60000" y="0"/>
                  </a:lnTo>
                  <a:lnTo>
                    <a:pt x="0" y="120000"/>
                  </a:lnTo>
                  <a:lnTo>
                    <a:pt x="86511" y="68717"/>
                  </a:lnTo>
                  <a:lnTo>
                    <a:pt x="64186" y="46153"/>
                  </a:lnTo>
                  <a:lnTo>
                    <a:pt x="120000" y="29743"/>
                  </a:ln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34" name="Shape 1034"/>
            <p:cNvSpPr/>
            <p:nvPr/>
          </p:nvSpPr>
          <p:spPr>
            <a:xfrm flipH="1">
              <a:off x="6495952" y="1505745"/>
              <a:ext cx="328613" cy="444500"/>
            </a:xfrm>
            <a:custGeom>
              <a:avLst/>
              <a:gdLst/>
              <a:ahLst/>
              <a:cxnLst/>
              <a:rect l="0" t="0" r="0" b="0"/>
              <a:pathLst>
                <a:path w="120000" h="120000" extrusionOk="0">
                  <a:moveTo>
                    <a:pt x="107218" y="53506"/>
                  </a:moveTo>
                  <a:cubicBezTo>
                    <a:pt x="105798" y="37402"/>
                    <a:pt x="105798" y="37402"/>
                    <a:pt x="105798" y="37402"/>
                  </a:cubicBezTo>
                  <a:cubicBezTo>
                    <a:pt x="104378" y="20259"/>
                    <a:pt x="75266" y="0"/>
                    <a:pt x="53254" y="1038"/>
                  </a:cubicBezTo>
                  <a:cubicBezTo>
                    <a:pt x="31952" y="2077"/>
                    <a:pt x="7100" y="24935"/>
                    <a:pt x="8520" y="42077"/>
                  </a:cubicBezTo>
                  <a:cubicBezTo>
                    <a:pt x="9940" y="58181"/>
                    <a:pt x="9940" y="58181"/>
                    <a:pt x="9940" y="58181"/>
                  </a:cubicBezTo>
                  <a:cubicBezTo>
                    <a:pt x="4260" y="58701"/>
                    <a:pt x="0" y="62337"/>
                    <a:pt x="0" y="66493"/>
                  </a:cubicBezTo>
                  <a:cubicBezTo>
                    <a:pt x="710" y="74805"/>
                    <a:pt x="710" y="74805"/>
                    <a:pt x="710" y="74805"/>
                  </a:cubicBezTo>
                  <a:cubicBezTo>
                    <a:pt x="1420" y="78961"/>
                    <a:pt x="6390" y="82077"/>
                    <a:pt x="12071" y="82077"/>
                  </a:cubicBezTo>
                  <a:cubicBezTo>
                    <a:pt x="14201" y="99220"/>
                    <a:pt x="43313" y="119999"/>
                    <a:pt x="64615" y="118961"/>
                  </a:cubicBezTo>
                  <a:cubicBezTo>
                    <a:pt x="86627" y="117922"/>
                    <a:pt x="111479" y="94025"/>
                    <a:pt x="110059" y="76883"/>
                  </a:cubicBezTo>
                  <a:cubicBezTo>
                    <a:pt x="115739" y="76883"/>
                    <a:pt x="120000" y="73246"/>
                    <a:pt x="120000" y="68571"/>
                  </a:cubicBezTo>
                  <a:cubicBezTo>
                    <a:pt x="119289" y="60779"/>
                    <a:pt x="119289" y="60779"/>
                    <a:pt x="119289" y="60779"/>
                  </a:cubicBezTo>
                  <a:cubicBezTo>
                    <a:pt x="118579" y="56103"/>
                    <a:pt x="113609" y="52987"/>
                    <a:pt x="107218" y="53506"/>
                  </a:cubicBezTo>
                </a:path>
              </a:pathLst>
            </a:custGeom>
            <a:solidFill>
              <a:srgbClr val="A07F4E"/>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35" name="Shape 1035"/>
            <p:cNvSpPr/>
            <p:nvPr/>
          </p:nvSpPr>
          <p:spPr>
            <a:xfrm flipH="1">
              <a:off x="6495952" y="1508920"/>
              <a:ext cx="188913" cy="436563"/>
            </a:xfrm>
            <a:custGeom>
              <a:avLst/>
              <a:gdLst/>
              <a:ahLst/>
              <a:cxnLst/>
              <a:rect l="0" t="0" r="0" b="0"/>
              <a:pathLst>
                <a:path w="120000" h="120000" extrusionOk="0">
                  <a:moveTo>
                    <a:pt x="61855" y="69779"/>
                  </a:moveTo>
                  <a:cubicBezTo>
                    <a:pt x="54432" y="69779"/>
                    <a:pt x="48247" y="67136"/>
                    <a:pt x="48247" y="63964"/>
                  </a:cubicBezTo>
                  <a:cubicBezTo>
                    <a:pt x="47010" y="60264"/>
                    <a:pt x="53195" y="57621"/>
                    <a:pt x="60618" y="57092"/>
                  </a:cubicBezTo>
                  <a:cubicBezTo>
                    <a:pt x="61855" y="57092"/>
                    <a:pt x="61855" y="57092"/>
                    <a:pt x="61855" y="57092"/>
                  </a:cubicBezTo>
                  <a:cubicBezTo>
                    <a:pt x="69278" y="57092"/>
                    <a:pt x="76701" y="59207"/>
                    <a:pt x="76701" y="62378"/>
                  </a:cubicBezTo>
                  <a:cubicBezTo>
                    <a:pt x="77938" y="66079"/>
                    <a:pt x="71752" y="69251"/>
                    <a:pt x="64329" y="69779"/>
                  </a:cubicBezTo>
                  <a:cubicBezTo>
                    <a:pt x="63092" y="69779"/>
                    <a:pt x="63092" y="69779"/>
                    <a:pt x="61855" y="69779"/>
                  </a:cubicBezTo>
                  <a:moveTo>
                    <a:pt x="7422" y="0"/>
                  </a:moveTo>
                  <a:cubicBezTo>
                    <a:pt x="6185" y="0"/>
                    <a:pt x="4948" y="0"/>
                    <a:pt x="3711" y="0"/>
                  </a:cubicBezTo>
                  <a:cubicBezTo>
                    <a:pt x="14845" y="63964"/>
                    <a:pt x="14845" y="63964"/>
                    <a:pt x="14845" y="63964"/>
                  </a:cubicBezTo>
                  <a:cubicBezTo>
                    <a:pt x="2474" y="76651"/>
                    <a:pt x="0" y="89867"/>
                    <a:pt x="0" y="89867"/>
                  </a:cubicBezTo>
                  <a:cubicBezTo>
                    <a:pt x="18556" y="90925"/>
                    <a:pt x="18556" y="90925"/>
                    <a:pt x="18556" y="90925"/>
                  </a:cubicBezTo>
                  <a:cubicBezTo>
                    <a:pt x="23505" y="120000"/>
                    <a:pt x="23505" y="120000"/>
                    <a:pt x="23505" y="120000"/>
                  </a:cubicBezTo>
                  <a:cubicBezTo>
                    <a:pt x="60618" y="118942"/>
                    <a:pt x="102680" y="96211"/>
                    <a:pt x="102680" y="78766"/>
                  </a:cubicBezTo>
                  <a:cubicBezTo>
                    <a:pt x="102680" y="78237"/>
                    <a:pt x="102680" y="77709"/>
                    <a:pt x="102680" y="77180"/>
                  </a:cubicBezTo>
                  <a:cubicBezTo>
                    <a:pt x="102680" y="77180"/>
                    <a:pt x="102680" y="77180"/>
                    <a:pt x="102680" y="77180"/>
                  </a:cubicBezTo>
                  <a:cubicBezTo>
                    <a:pt x="102680" y="77180"/>
                    <a:pt x="102680" y="77180"/>
                    <a:pt x="102680" y="77180"/>
                  </a:cubicBezTo>
                  <a:cubicBezTo>
                    <a:pt x="112577" y="77180"/>
                    <a:pt x="120000" y="73480"/>
                    <a:pt x="120000" y="69251"/>
                  </a:cubicBezTo>
                  <a:cubicBezTo>
                    <a:pt x="120000" y="69251"/>
                    <a:pt x="120000" y="69251"/>
                    <a:pt x="120000" y="68722"/>
                  </a:cubicBezTo>
                  <a:cubicBezTo>
                    <a:pt x="118762" y="60792"/>
                    <a:pt x="118762" y="60792"/>
                    <a:pt x="118762" y="60792"/>
                  </a:cubicBezTo>
                  <a:cubicBezTo>
                    <a:pt x="117525" y="56563"/>
                    <a:pt x="108865" y="53392"/>
                    <a:pt x="100206" y="53392"/>
                  </a:cubicBezTo>
                  <a:cubicBezTo>
                    <a:pt x="98969" y="53392"/>
                    <a:pt x="98969" y="53392"/>
                    <a:pt x="97731" y="53392"/>
                  </a:cubicBezTo>
                  <a:cubicBezTo>
                    <a:pt x="95257" y="37004"/>
                    <a:pt x="95257" y="37004"/>
                    <a:pt x="95257" y="37004"/>
                  </a:cubicBezTo>
                  <a:cubicBezTo>
                    <a:pt x="92783" y="19559"/>
                    <a:pt x="44536" y="0"/>
                    <a:pt x="7422" y="0"/>
                  </a:cubicBezTo>
                </a:path>
              </a:pathLst>
            </a:custGeom>
            <a:solidFill>
              <a:srgbClr val="BB9E7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36" name="Shape 1036"/>
            <p:cNvSpPr/>
            <p:nvPr/>
          </p:nvSpPr>
          <p:spPr>
            <a:xfrm flipH="1">
              <a:off x="6708678" y="1726407"/>
              <a:ext cx="47625" cy="46037"/>
            </a:xfrm>
            <a:custGeom>
              <a:avLst/>
              <a:gdLst/>
              <a:ahLst/>
              <a:cxnLst/>
              <a:rect l="0" t="0" r="0" b="0"/>
              <a:pathLst>
                <a:path w="120000" h="120000" extrusionOk="0">
                  <a:moveTo>
                    <a:pt x="62400" y="0"/>
                  </a:moveTo>
                  <a:cubicBezTo>
                    <a:pt x="57600" y="0"/>
                    <a:pt x="57600" y="0"/>
                    <a:pt x="52800" y="0"/>
                  </a:cubicBezTo>
                  <a:cubicBezTo>
                    <a:pt x="24000" y="5000"/>
                    <a:pt x="0" y="35000"/>
                    <a:pt x="4800" y="65000"/>
                  </a:cubicBezTo>
                  <a:cubicBezTo>
                    <a:pt x="4800" y="95000"/>
                    <a:pt x="33600" y="120000"/>
                    <a:pt x="62400" y="120000"/>
                  </a:cubicBezTo>
                  <a:cubicBezTo>
                    <a:pt x="62400" y="120000"/>
                    <a:pt x="62400" y="120000"/>
                    <a:pt x="67200" y="120000"/>
                  </a:cubicBezTo>
                  <a:cubicBezTo>
                    <a:pt x="96000" y="115000"/>
                    <a:pt x="120000" y="85000"/>
                    <a:pt x="115200" y="55000"/>
                  </a:cubicBezTo>
                  <a:cubicBezTo>
                    <a:pt x="115200" y="25000"/>
                    <a:pt x="91200" y="0"/>
                    <a:pt x="62400" y="0"/>
                  </a:cubicBezTo>
                </a:path>
              </a:pathLst>
            </a:custGeom>
            <a:solidFill>
              <a:srgbClr val="7C623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37" name="Shape 1037"/>
            <p:cNvSpPr/>
            <p:nvPr/>
          </p:nvSpPr>
          <p:spPr>
            <a:xfrm flipH="1">
              <a:off x="6708678" y="1718469"/>
              <a:ext cx="47625" cy="49212"/>
            </a:xfrm>
            <a:custGeom>
              <a:avLst/>
              <a:gdLst/>
              <a:ahLst/>
              <a:cxnLst/>
              <a:rect l="0" t="0" r="0" b="0"/>
              <a:pathLst>
                <a:path w="120000" h="120000" extrusionOk="0">
                  <a:moveTo>
                    <a:pt x="115200" y="57600"/>
                  </a:moveTo>
                  <a:cubicBezTo>
                    <a:pt x="120000" y="86400"/>
                    <a:pt x="96000" y="115200"/>
                    <a:pt x="67200" y="120000"/>
                  </a:cubicBezTo>
                  <a:cubicBezTo>
                    <a:pt x="33600" y="120000"/>
                    <a:pt x="4800" y="100800"/>
                    <a:pt x="4800" y="67200"/>
                  </a:cubicBezTo>
                  <a:cubicBezTo>
                    <a:pt x="0" y="38400"/>
                    <a:pt x="24000" y="9600"/>
                    <a:pt x="52800" y="4800"/>
                  </a:cubicBezTo>
                  <a:cubicBezTo>
                    <a:pt x="86400" y="0"/>
                    <a:pt x="110400" y="24000"/>
                    <a:pt x="115200" y="576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38" name="Shape 1038"/>
            <p:cNvSpPr/>
            <p:nvPr/>
          </p:nvSpPr>
          <p:spPr>
            <a:xfrm flipH="1">
              <a:off x="6719790" y="1729582"/>
              <a:ext cx="11113" cy="12699"/>
            </a:xfrm>
            <a:custGeom>
              <a:avLst/>
              <a:gdLst/>
              <a:ahLst/>
              <a:cxnLst/>
              <a:rect l="0" t="0" r="0" b="0"/>
              <a:pathLst>
                <a:path w="120000" h="120000" extrusionOk="0">
                  <a:moveTo>
                    <a:pt x="120000" y="60000"/>
                  </a:moveTo>
                  <a:cubicBezTo>
                    <a:pt x="120000" y="80000"/>
                    <a:pt x="100000" y="120000"/>
                    <a:pt x="60000" y="120000"/>
                  </a:cubicBezTo>
                  <a:cubicBezTo>
                    <a:pt x="40000" y="120000"/>
                    <a:pt x="0" y="100000"/>
                    <a:pt x="0" y="60000"/>
                  </a:cubicBezTo>
                  <a:cubicBezTo>
                    <a:pt x="0" y="40000"/>
                    <a:pt x="20000" y="0"/>
                    <a:pt x="60000" y="0"/>
                  </a:cubicBezTo>
                  <a:cubicBezTo>
                    <a:pt x="80000" y="0"/>
                    <a:pt x="120000" y="20000"/>
                    <a:pt x="120000" y="60000"/>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39" name="Shape 1039"/>
            <p:cNvSpPr/>
            <p:nvPr/>
          </p:nvSpPr>
          <p:spPr>
            <a:xfrm flipH="1">
              <a:off x="6705502" y="1707357"/>
              <a:ext cx="74612" cy="25399"/>
            </a:xfrm>
            <a:custGeom>
              <a:avLst/>
              <a:gdLst/>
              <a:ahLst/>
              <a:cxnLst/>
              <a:rect l="0" t="0" r="0" b="0"/>
              <a:pathLst>
                <a:path w="120000" h="120000" extrusionOk="0">
                  <a:moveTo>
                    <a:pt x="120000" y="83076"/>
                  </a:moveTo>
                  <a:cubicBezTo>
                    <a:pt x="113684" y="36923"/>
                    <a:pt x="94736" y="0"/>
                    <a:pt x="72631" y="0"/>
                  </a:cubicBezTo>
                  <a:cubicBezTo>
                    <a:pt x="63157" y="0"/>
                    <a:pt x="41052" y="9230"/>
                    <a:pt x="22105" y="83076"/>
                  </a:cubicBezTo>
                  <a:cubicBezTo>
                    <a:pt x="18947" y="83076"/>
                    <a:pt x="18947" y="83076"/>
                    <a:pt x="18947" y="83076"/>
                  </a:cubicBezTo>
                  <a:cubicBezTo>
                    <a:pt x="18947" y="83076"/>
                    <a:pt x="15789" y="83076"/>
                    <a:pt x="12631" y="83076"/>
                  </a:cubicBezTo>
                  <a:cubicBezTo>
                    <a:pt x="6315" y="73846"/>
                    <a:pt x="0" y="55384"/>
                    <a:pt x="0" y="55384"/>
                  </a:cubicBezTo>
                  <a:cubicBezTo>
                    <a:pt x="0" y="55384"/>
                    <a:pt x="0" y="55384"/>
                    <a:pt x="0" y="55384"/>
                  </a:cubicBezTo>
                  <a:cubicBezTo>
                    <a:pt x="0" y="64615"/>
                    <a:pt x="0" y="64615"/>
                    <a:pt x="0" y="64615"/>
                  </a:cubicBezTo>
                  <a:cubicBezTo>
                    <a:pt x="0" y="64615"/>
                    <a:pt x="0" y="64615"/>
                    <a:pt x="0" y="73846"/>
                  </a:cubicBezTo>
                  <a:cubicBezTo>
                    <a:pt x="3157" y="83076"/>
                    <a:pt x="6315" y="92307"/>
                    <a:pt x="9473" y="92307"/>
                  </a:cubicBezTo>
                  <a:cubicBezTo>
                    <a:pt x="9473" y="101538"/>
                    <a:pt x="15789" y="110769"/>
                    <a:pt x="15789" y="110769"/>
                  </a:cubicBezTo>
                  <a:cubicBezTo>
                    <a:pt x="18947" y="110769"/>
                    <a:pt x="18947" y="120000"/>
                    <a:pt x="22105" y="120000"/>
                  </a:cubicBezTo>
                  <a:cubicBezTo>
                    <a:pt x="22105" y="120000"/>
                    <a:pt x="22105" y="120000"/>
                    <a:pt x="22105" y="120000"/>
                  </a:cubicBezTo>
                  <a:cubicBezTo>
                    <a:pt x="25263" y="120000"/>
                    <a:pt x="28421" y="110769"/>
                    <a:pt x="28421" y="110769"/>
                  </a:cubicBezTo>
                  <a:cubicBezTo>
                    <a:pt x="41052" y="55384"/>
                    <a:pt x="56842" y="27692"/>
                    <a:pt x="72631" y="27692"/>
                  </a:cubicBezTo>
                  <a:cubicBezTo>
                    <a:pt x="88421" y="27692"/>
                    <a:pt x="104210" y="55384"/>
                    <a:pt x="110526" y="92307"/>
                  </a:cubicBezTo>
                  <a:cubicBezTo>
                    <a:pt x="113684" y="101538"/>
                    <a:pt x="116842" y="101538"/>
                    <a:pt x="116842" y="101538"/>
                  </a:cubicBezTo>
                  <a:cubicBezTo>
                    <a:pt x="120000" y="92307"/>
                    <a:pt x="120000" y="83076"/>
                    <a:pt x="120000" y="83076"/>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40" name="Shape 1040"/>
            <p:cNvSpPr/>
            <p:nvPr/>
          </p:nvSpPr>
          <p:spPr>
            <a:xfrm flipH="1">
              <a:off x="6562628" y="1716882"/>
              <a:ext cx="47625" cy="46037"/>
            </a:xfrm>
            <a:custGeom>
              <a:avLst/>
              <a:gdLst/>
              <a:ahLst/>
              <a:cxnLst/>
              <a:rect l="0" t="0" r="0" b="0"/>
              <a:pathLst>
                <a:path w="120000" h="120000" extrusionOk="0">
                  <a:moveTo>
                    <a:pt x="57600" y="0"/>
                  </a:moveTo>
                  <a:cubicBezTo>
                    <a:pt x="57600" y="0"/>
                    <a:pt x="57600" y="0"/>
                    <a:pt x="52800" y="0"/>
                  </a:cubicBezTo>
                  <a:cubicBezTo>
                    <a:pt x="24000" y="5000"/>
                    <a:pt x="0" y="30000"/>
                    <a:pt x="4800" y="65000"/>
                  </a:cubicBezTo>
                  <a:cubicBezTo>
                    <a:pt x="4800" y="95000"/>
                    <a:pt x="28800" y="120000"/>
                    <a:pt x="57600" y="120000"/>
                  </a:cubicBezTo>
                  <a:cubicBezTo>
                    <a:pt x="62400" y="120000"/>
                    <a:pt x="62400" y="120000"/>
                    <a:pt x="67200" y="120000"/>
                  </a:cubicBezTo>
                  <a:cubicBezTo>
                    <a:pt x="96000" y="115000"/>
                    <a:pt x="120000" y="85000"/>
                    <a:pt x="115200" y="50000"/>
                  </a:cubicBezTo>
                  <a:cubicBezTo>
                    <a:pt x="115200" y="20000"/>
                    <a:pt x="86400" y="0"/>
                    <a:pt x="57600" y="0"/>
                  </a:cubicBezTo>
                </a:path>
              </a:pathLst>
            </a:custGeom>
            <a:solidFill>
              <a:srgbClr val="7C623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41" name="Shape 1041"/>
            <p:cNvSpPr/>
            <p:nvPr/>
          </p:nvSpPr>
          <p:spPr>
            <a:xfrm flipH="1">
              <a:off x="6562628" y="1708944"/>
              <a:ext cx="47625" cy="47625"/>
            </a:xfrm>
            <a:custGeom>
              <a:avLst/>
              <a:gdLst/>
              <a:ahLst/>
              <a:cxnLst/>
              <a:rect l="0" t="0" r="0" b="0"/>
              <a:pathLst>
                <a:path w="120000" h="120000" extrusionOk="0">
                  <a:moveTo>
                    <a:pt x="115200" y="52800"/>
                  </a:moveTo>
                  <a:cubicBezTo>
                    <a:pt x="120000" y="86400"/>
                    <a:pt x="96000" y="115200"/>
                    <a:pt x="62400" y="120000"/>
                  </a:cubicBezTo>
                  <a:cubicBezTo>
                    <a:pt x="33600" y="120000"/>
                    <a:pt x="4800" y="96000"/>
                    <a:pt x="0" y="67200"/>
                  </a:cubicBezTo>
                  <a:cubicBezTo>
                    <a:pt x="0" y="33600"/>
                    <a:pt x="19200" y="9600"/>
                    <a:pt x="52800" y="4800"/>
                  </a:cubicBezTo>
                  <a:cubicBezTo>
                    <a:pt x="81600" y="0"/>
                    <a:pt x="110400" y="24000"/>
                    <a:pt x="115200" y="528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42" name="Shape 1042"/>
            <p:cNvSpPr/>
            <p:nvPr/>
          </p:nvSpPr>
          <p:spPr>
            <a:xfrm flipH="1">
              <a:off x="6573740" y="1720057"/>
              <a:ext cx="11113" cy="12699"/>
            </a:xfrm>
            <a:custGeom>
              <a:avLst/>
              <a:gdLst/>
              <a:ahLst/>
              <a:cxnLst/>
              <a:rect l="0" t="0" r="0" b="0"/>
              <a:pathLst>
                <a:path w="120000" h="120000" extrusionOk="0">
                  <a:moveTo>
                    <a:pt x="120000" y="40000"/>
                  </a:moveTo>
                  <a:cubicBezTo>
                    <a:pt x="120000" y="80000"/>
                    <a:pt x="100000" y="120000"/>
                    <a:pt x="60000" y="120000"/>
                  </a:cubicBezTo>
                  <a:cubicBezTo>
                    <a:pt x="40000" y="120000"/>
                    <a:pt x="0" y="100000"/>
                    <a:pt x="0" y="60000"/>
                  </a:cubicBezTo>
                  <a:cubicBezTo>
                    <a:pt x="0" y="20000"/>
                    <a:pt x="20000" y="0"/>
                    <a:pt x="60000" y="0"/>
                  </a:cubicBezTo>
                  <a:cubicBezTo>
                    <a:pt x="80000" y="0"/>
                    <a:pt x="120000" y="20000"/>
                    <a:pt x="120000" y="40000"/>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43" name="Shape 1043"/>
            <p:cNvSpPr/>
            <p:nvPr/>
          </p:nvSpPr>
          <p:spPr>
            <a:xfrm flipH="1">
              <a:off x="6541990" y="1696244"/>
              <a:ext cx="74612" cy="23813"/>
            </a:xfrm>
            <a:custGeom>
              <a:avLst/>
              <a:gdLst/>
              <a:ahLst/>
              <a:cxnLst/>
              <a:rect l="0" t="0" r="0" b="0"/>
              <a:pathLst>
                <a:path w="120000" h="120000" extrusionOk="0">
                  <a:moveTo>
                    <a:pt x="0" y="101538"/>
                  </a:moveTo>
                  <a:cubicBezTo>
                    <a:pt x="6315" y="55384"/>
                    <a:pt x="22105" y="18461"/>
                    <a:pt x="41052" y="9230"/>
                  </a:cubicBezTo>
                  <a:cubicBezTo>
                    <a:pt x="53684" y="0"/>
                    <a:pt x="75789" y="0"/>
                    <a:pt x="97894" y="64615"/>
                  </a:cubicBezTo>
                  <a:cubicBezTo>
                    <a:pt x="101052" y="64615"/>
                    <a:pt x="101052" y="64615"/>
                    <a:pt x="101052" y="64615"/>
                  </a:cubicBezTo>
                  <a:cubicBezTo>
                    <a:pt x="101052" y="64615"/>
                    <a:pt x="104210" y="64615"/>
                    <a:pt x="107368" y="55384"/>
                  </a:cubicBezTo>
                  <a:cubicBezTo>
                    <a:pt x="113684" y="55384"/>
                    <a:pt x="116842" y="36923"/>
                    <a:pt x="116842" y="36923"/>
                  </a:cubicBezTo>
                  <a:cubicBezTo>
                    <a:pt x="120000" y="36923"/>
                    <a:pt x="120000" y="36923"/>
                    <a:pt x="120000" y="36923"/>
                  </a:cubicBezTo>
                  <a:cubicBezTo>
                    <a:pt x="120000" y="36923"/>
                    <a:pt x="120000" y="36923"/>
                    <a:pt x="120000" y="36923"/>
                  </a:cubicBezTo>
                  <a:cubicBezTo>
                    <a:pt x="120000" y="36923"/>
                    <a:pt x="120000" y="46153"/>
                    <a:pt x="116842" y="55384"/>
                  </a:cubicBezTo>
                  <a:cubicBezTo>
                    <a:pt x="116842" y="55384"/>
                    <a:pt x="113684" y="64615"/>
                    <a:pt x="113684" y="73846"/>
                  </a:cubicBezTo>
                  <a:cubicBezTo>
                    <a:pt x="110526" y="83076"/>
                    <a:pt x="107368" y="92307"/>
                    <a:pt x="104210" y="92307"/>
                  </a:cubicBezTo>
                  <a:cubicBezTo>
                    <a:pt x="104210" y="101538"/>
                    <a:pt x="101052" y="101538"/>
                    <a:pt x="101052" y="101538"/>
                  </a:cubicBezTo>
                  <a:cubicBezTo>
                    <a:pt x="97894" y="101538"/>
                    <a:pt x="97894" y="101538"/>
                    <a:pt x="97894" y="101538"/>
                  </a:cubicBezTo>
                  <a:cubicBezTo>
                    <a:pt x="97894" y="101538"/>
                    <a:pt x="94736" y="101538"/>
                    <a:pt x="91578" y="92307"/>
                  </a:cubicBezTo>
                  <a:cubicBezTo>
                    <a:pt x="78947" y="46153"/>
                    <a:pt x="63157" y="27692"/>
                    <a:pt x="44210" y="36923"/>
                  </a:cubicBezTo>
                  <a:cubicBezTo>
                    <a:pt x="28421" y="46153"/>
                    <a:pt x="12631" y="73846"/>
                    <a:pt x="9473" y="110769"/>
                  </a:cubicBezTo>
                  <a:cubicBezTo>
                    <a:pt x="9473" y="120000"/>
                    <a:pt x="6315" y="120000"/>
                    <a:pt x="3157" y="120000"/>
                  </a:cubicBezTo>
                  <a:cubicBezTo>
                    <a:pt x="0" y="120000"/>
                    <a:pt x="0" y="110769"/>
                    <a:pt x="0" y="101538"/>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44" name="Shape 1044"/>
            <p:cNvSpPr/>
            <p:nvPr/>
          </p:nvSpPr>
          <p:spPr>
            <a:xfrm flipH="1">
              <a:off x="6472140" y="1456532"/>
              <a:ext cx="393700" cy="276224"/>
            </a:xfrm>
            <a:custGeom>
              <a:avLst/>
              <a:gdLst/>
              <a:ahLst/>
              <a:cxnLst/>
              <a:rect l="0" t="0" r="0" b="0"/>
              <a:pathLst>
                <a:path w="120000" h="120000" extrusionOk="0">
                  <a:moveTo>
                    <a:pt x="84356" y="88111"/>
                  </a:moveTo>
                  <a:cubicBezTo>
                    <a:pt x="85544" y="93986"/>
                    <a:pt x="88514" y="101538"/>
                    <a:pt x="92673" y="105734"/>
                  </a:cubicBezTo>
                  <a:cubicBezTo>
                    <a:pt x="80792" y="103216"/>
                    <a:pt x="70099" y="93986"/>
                    <a:pt x="61782" y="83076"/>
                  </a:cubicBezTo>
                  <a:cubicBezTo>
                    <a:pt x="62970" y="88951"/>
                    <a:pt x="65940" y="94825"/>
                    <a:pt x="70693" y="100699"/>
                  </a:cubicBezTo>
                  <a:cubicBezTo>
                    <a:pt x="67128" y="99020"/>
                    <a:pt x="64158" y="96503"/>
                    <a:pt x="60594" y="93986"/>
                  </a:cubicBezTo>
                  <a:cubicBezTo>
                    <a:pt x="53465" y="88111"/>
                    <a:pt x="46930" y="79720"/>
                    <a:pt x="42178" y="71328"/>
                  </a:cubicBezTo>
                  <a:cubicBezTo>
                    <a:pt x="36237" y="92307"/>
                    <a:pt x="24356" y="119160"/>
                    <a:pt x="15445" y="120000"/>
                  </a:cubicBezTo>
                  <a:cubicBezTo>
                    <a:pt x="0" y="85594"/>
                    <a:pt x="11287" y="8391"/>
                    <a:pt x="56435" y="4195"/>
                  </a:cubicBezTo>
                  <a:cubicBezTo>
                    <a:pt x="100990" y="0"/>
                    <a:pt x="120000" y="71328"/>
                    <a:pt x="109306" y="113286"/>
                  </a:cubicBezTo>
                  <a:cubicBezTo>
                    <a:pt x="99207" y="110769"/>
                    <a:pt x="87326" y="93146"/>
                    <a:pt x="84356" y="88111"/>
                  </a:cubicBezTo>
                  <a:close/>
                </a:path>
              </a:pathLst>
            </a:custGeom>
            <a:solidFill>
              <a:srgbClr val="3F3F3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45" name="Shape 1045"/>
            <p:cNvSpPr/>
            <p:nvPr/>
          </p:nvSpPr>
          <p:spPr>
            <a:xfrm flipH="1">
              <a:off x="6602315" y="1851819"/>
              <a:ext cx="96838" cy="46037"/>
            </a:xfrm>
            <a:custGeom>
              <a:avLst/>
              <a:gdLst/>
              <a:ahLst/>
              <a:cxnLst/>
              <a:rect l="0" t="0" r="0" b="0"/>
              <a:pathLst>
                <a:path w="120000" h="120000" extrusionOk="0">
                  <a:moveTo>
                    <a:pt x="117551" y="0"/>
                  </a:moveTo>
                  <a:cubicBezTo>
                    <a:pt x="119999" y="55000"/>
                    <a:pt x="95510" y="110000"/>
                    <a:pt x="61224" y="115000"/>
                  </a:cubicBezTo>
                  <a:cubicBezTo>
                    <a:pt x="29387" y="120000"/>
                    <a:pt x="2448" y="75000"/>
                    <a:pt x="0" y="15000"/>
                  </a:cubicBezTo>
                  <a:lnTo>
                    <a:pt x="117551" y="0"/>
                  </a:lnTo>
                  <a:close/>
                </a:path>
              </a:pathLst>
            </a:custGeom>
            <a:solidFill>
              <a:srgbClr val="F05D44"/>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46" name="Shape 1046"/>
            <p:cNvSpPr/>
            <p:nvPr/>
          </p:nvSpPr>
          <p:spPr>
            <a:xfrm flipH="1">
              <a:off x="6613427" y="1851819"/>
              <a:ext cx="77788" cy="20638"/>
            </a:xfrm>
            <a:custGeom>
              <a:avLst/>
              <a:gdLst/>
              <a:ahLst/>
              <a:cxnLst/>
              <a:rect l="0" t="0" r="0" b="0"/>
              <a:pathLst>
                <a:path w="120000" h="120000" extrusionOk="0">
                  <a:moveTo>
                    <a:pt x="108000" y="87272"/>
                  </a:moveTo>
                  <a:cubicBezTo>
                    <a:pt x="12000" y="109090"/>
                    <a:pt x="12000" y="109090"/>
                    <a:pt x="12000" y="109090"/>
                  </a:cubicBezTo>
                  <a:cubicBezTo>
                    <a:pt x="6000" y="120000"/>
                    <a:pt x="0" y="98181"/>
                    <a:pt x="0" y="76363"/>
                  </a:cubicBezTo>
                  <a:cubicBezTo>
                    <a:pt x="0" y="32727"/>
                    <a:pt x="0" y="32727"/>
                    <a:pt x="0" y="32727"/>
                  </a:cubicBezTo>
                  <a:cubicBezTo>
                    <a:pt x="120000" y="0"/>
                    <a:pt x="120000" y="0"/>
                    <a:pt x="120000" y="0"/>
                  </a:cubicBezTo>
                  <a:cubicBezTo>
                    <a:pt x="120000" y="43636"/>
                    <a:pt x="120000" y="43636"/>
                    <a:pt x="120000" y="43636"/>
                  </a:cubicBezTo>
                  <a:cubicBezTo>
                    <a:pt x="120000" y="65454"/>
                    <a:pt x="114000" y="87272"/>
                    <a:pt x="108000" y="87272"/>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47" name="Shape 1047"/>
            <p:cNvSpPr/>
            <p:nvPr/>
          </p:nvSpPr>
          <p:spPr>
            <a:xfrm flipH="1">
              <a:off x="6778528" y="1754982"/>
              <a:ext cx="111125" cy="206374"/>
            </a:xfrm>
            <a:custGeom>
              <a:avLst/>
              <a:gdLst/>
              <a:ahLst/>
              <a:cxnLst/>
              <a:rect l="0" t="0" r="0" b="0"/>
              <a:pathLst>
                <a:path w="120000" h="120000" extrusionOk="0">
                  <a:moveTo>
                    <a:pt x="42105" y="102056"/>
                  </a:moveTo>
                  <a:cubicBezTo>
                    <a:pt x="6315" y="26915"/>
                    <a:pt x="6315" y="26915"/>
                    <a:pt x="6315" y="26915"/>
                  </a:cubicBezTo>
                  <a:cubicBezTo>
                    <a:pt x="0" y="15700"/>
                    <a:pt x="12631" y="5607"/>
                    <a:pt x="33684" y="2242"/>
                  </a:cubicBezTo>
                  <a:cubicBezTo>
                    <a:pt x="52631" y="0"/>
                    <a:pt x="73684" y="5607"/>
                    <a:pt x="77894" y="16822"/>
                  </a:cubicBezTo>
                  <a:cubicBezTo>
                    <a:pt x="115789" y="91962"/>
                    <a:pt x="115789" y="91962"/>
                    <a:pt x="115789" y="91962"/>
                  </a:cubicBezTo>
                  <a:cubicBezTo>
                    <a:pt x="119999" y="103177"/>
                    <a:pt x="109473" y="114392"/>
                    <a:pt x="88421" y="116635"/>
                  </a:cubicBezTo>
                  <a:cubicBezTo>
                    <a:pt x="67368" y="120000"/>
                    <a:pt x="46315" y="113271"/>
                    <a:pt x="42105" y="102056"/>
                  </a:cubicBezTo>
                </a:path>
              </a:pathLst>
            </a:custGeom>
            <a:solidFill>
              <a:srgbClr val="686671"/>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48" name="Shape 1048"/>
            <p:cNvSpPr/>
            <p:nvPr/>
          </p:nvSpPr>
          <p:spPr>
            <a:xfrm flipH="1">
              <a:off x="6822978" y="1756569"/>
              <a:ext cx="34924" cy="14288"/>
            </a:xfrm>
            <a:custGeom>
              <a:avLst/>
              <a:gdLst/>
              <a:ahLst/>
              <a:cxnLst/>
              <a:rect l="0" t="0" r="0" b="0"/>
              <a:pathLst>
                <a:path w="120000" h="120000" extrusionOk="0">
                  <a:moveTo>
                    <a:pt x="46666" y="0"/>
                  </a:moveTo>
                  <a:cubicBezTo>
                    <a:pt x="33333" y="0"/>
                    <a:pt x="26666" y="0"/>
                    <a:pt x="20000" y="0"/>
                  </a:cubicBezTo>
                  <a:cubicBezTo>
                    <a:pt x="0" y="17142"/>
                    <a:pt x="0" y="17142"/>
                    <a:pt x="0" y="17142"/>
                  </a:cubicBezTo>
                  <a:cubicBezTo>
                    <a:pt x="6666" y="17142"/>
                    <a:pt x="20000" y="17142"/>
                    <a:pt x="26666" y="17142"/>
                  </a:cubicBezTo>
                  <a:cubicBezTo>
                    <a:pt x="60000" y="17142"/>
                    <a:pt x="93333" y="51428"/>
                    <a:pt x="120000" y="119999"/>
                  </a:cubicBezTo>
                  <a:cubicBezTo>
                    <a:pt x="120000" y="85714"/>
                    <a:pt x="120000" y="85714"/>
                    <a:pt x="120000" y="85714"/>
                  </a:cubicBezTo>
                  <a:cubicBezTo>
                    <a:pt x="100000" y="34285"/>
                    <a:pt x="73333" y="0"/>
                    <a:pt x="46666" y="0"/>
                  </a:cubicBezTo>
                </a:path>
              </a:pathLst>
            </a:custGeom>
            <a:solidFill>
              <a:srgbClr val="2F1C1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49" name="Shape 1049"/>
            <p:cNvSpPr/>
            <p:nvPr/>
          </p:nvSpPr>
          <p:spPr>
            <a:xfrm flipH="1">
              <a:off x="6816628" y="1767682"/>
              <a:ext cx="6349" cy="15875"/>
            </a:xfrm>
            <a:custGeom>
              <a:avLst/>
              <a:gdLst/>
              <a:ahLst/>
              <a:cxnLst/>
              <a:rect l="0" t="0" r="0" b="0"/>
              <a:pathLst>
                <a:path w="120000" h="120000" extrusionOk="0">
                  <a:moveTo>
                    <a:pt x="0" y="0"/>
                  </a:moveTo>
                  <a:cubicBezTo>
                    <a:pt x="0" y="26666"/>
                    <a:pt x="0" y="26666"/>
                    <a:pt x="0" y="26666"/>
                  </a:cubicBezTo>
                  <a:cubicBezTo>
                    <a:pt x="40000" y="53333"/>
                    <a:pt x="120000" y="80000"/>
                    <a:pt x="120000" y="120000"/>
                  </a:cubicBezTo>
                  <a:cubicBezTo>
                    <a:pt x="120000" y="80000"/>
                    <a:pt x="120000" y="80000"/>
                    <a:pt x="120000" y="80000"/>
                  </a:cubicBezTo>
                  <a:cubicBezTo>
                    <a:pt x="80000" y="40000"/>
                    <a:pt x="40000" y="13333"/>
                    <a:pt x="0" y="0"/>
                  </a:cubicBezTo>
                </a:path>
              </a:pathLst>
            </a:custGeom>
            <a:solidFill>
              <a:srgbClr val="BE885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50" name="Shape 1050"/>
            <p:cNvSpPr/>
            <p:nvPr/>
          </p:nvSpPr>
          <p:spPr>
            <a:xfrm flipH="1">
              <a:off x="6867427" y="1761332"/>
              <a:ext cx="14288" cy="9524"/>
            </a:xfrm>
            <a:custGeom>
              <a:avLst/>
              <a:gdLst/>
              <a:ahLst/>
              <a:cxnLst/>
              <a:rect l="0" t="0" r="0" b="0"/>
              <a:pathLst>
                <a:path w="120000" h="120000" extrusionOk="0">
                  <a:moveTo>
                    <a:pt x="119999" y="0"/>
                  </a:moveTo>
                  <a:cubicBezTo>
                    <a:pt x="68571" y="24000"/>
                    <a:pt x="34285" y="72000"/>
                    <a:pt x="0" y="120000"/>
                  </a:cubicBezTo>
                  <a:cubicBezTo>
                    <a:pt x="17142" y="120000"/>
                    <a:pt x="34285" y="96000"/>
                    <a:pt x="68571" y="72000"/>
                  </a:cubicBezTo>
                  <a:cubicBezTo>
                    <a:pt x="85714" y="48000"/>
                    <a:pt x="102857" y="48000"/>
                    <a:pt x="119999" y="24000"/>
                  </a:cubicBezTo>
                  <a:cubicBezTo>
                    <a:pt x="119999" y="24000"/>
                    <a:pt x="119999" y="0"/>
                    <a:pt x="119999" y="0"/>
                  </a:cubicBezTo>
                </a:path>
              </a:pathLst>
            </a:custGeom>
            <a:solidFill>
              <a:srgbClr val="C8C8C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51" name="Shape 1051"/>
            <p:cNvSpPr/>
            <p:nvPr/>
          </p:nvSpPr>
          <p:spPr>
            <a:xfrm flipH="1">
              <a:off x="6778528" y="1759744"/>
              <a:ext cx="88900" cy="190500"/>
            </a:xfrm>
            <a:custGeom>
              <a:avLst/>
              <a:gdLst/>
              <a:ahLst/>
              <a:cxnLst/>
              <a:rect l="0" t="0" r="0" b="0"/>
              <a:pathLst>
                <a:path w="120000" h="120000" extrusionOk="0">
                  <a:moveTo>
                    <a:pt x="114782" y="96969"/>
                  </a:moveTo>
                  <a:cubicBezTo>
                    <a:pt x="117391" y="104242"/>
                    <a:pt x="114782" y="110303"/>
                    <a:pt x="109565" y="115151"/>
                  </a:cubicBezTo>
                  <a:cubicBezTo>
                    <a:pt x="106956" y="116363"/>
                    <a:pt x="104347" y="118787"/>
                    <a:pt x="101739" y="119999"/>
                  </a:cubicBezTo>
                  <a:cubicBezTo>
                    <a:pt x="114782" y="116363"/>
                    <a:pt x="120000" y="109090"/>
                    <a:pt x="117391" y="101818"/>
                  </a:cubicBezTo>
                  <a:cubicBezTo>
                    <a:pt x="114782" y="96969"/>
                    <a:pt x="114782" y="96969"/>
                    <a:pt x="114782" y="96969"/>
                  </a:cubicBezTo>
                  <a:moveTo>
                    <a:pt x="10434" y="0"/>
                  </a:moveTo>
                  <a:cubicBezTo>
                    <a:pt x="2608" y="1212"/>
                    <a:pt x="2608" y="1212"/>
                    <a:pt x="2608" y="1212"/>
                  </a:cubicBezTo>
                  <a:cubicBezTo>
                    <a:pt x="2608" y="1212"/>
                    <a:pt x="0" y="1212"/>
                    <a:pt x="0" y="1212"/>
                  </a:cubicBezTo>
                  <a:cubicBezTo>
                    <a:pt x="0" y="1212"/>
                    <a:pt x="0" y="2424"/>
                    <a:pt x="0" y="2424"/>
                  </a:cubicBezTo>
                  <a:cubicBezTo>
                    <a:pt x="2608" y="1212"/>
                    <a:pt x="7826" y="1212"/>
                    <a:pt x="10434" y="0"/>
                  </a:cubicBezTo>
                </a:path>
              </a:pathLst>
            </a:custGeom>
            <a:solidFill>
              <a:srgbClr val="2F1C1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52" name="Shape 1052"/>
            <p:cNvSpPr/>
            <p:nvPr/>
          </p:nvSpPr>
          <p:spPr>
            <a:xfrm flipH="1">
              <a:off x="6780115" y="1759744"/>
              <a:ext cx="93663" cy="182563"/>
            </a:xfrm>
            <a:custGeom>
              <a:avLst/>
              <a:gdLst/>
              <a:ahLst/>
              <a:cxnLst/>
              <a:rect l="0" t="0" r="0" b="0"/>
              <a:pathLst>
                <a:path w="120000" h="120000" extrusionOk="0">
                  <a:moveTo>
                    <a:pt x="30000" y="0"/>
                  </a:moveTo>
                  <a:cubicBezTo>
                    <a:pt x="27500" y="0"/>
                    <a:pt x="22500" y="0"/>
                    <a:pt x="20000" y="0"/>
                  </a:cubicBezTo>
                  <a:cubicBezTo>
                    <a:pt x="17500" y="0"/>
                    <a:pt x="17500" y="0"/>
                    <a:pt x="17500" y="0"/>
                  </a:cubicBezTo>
                  <a:cubicBezTo>
                    <a:pt x="15000" y="1263"/>
                    <a:pt x="10000" y="1263"/>
                    <a:pt x="7500" y="2526"/>
                  </a:cubicBezTo>
                  <a:cubicBezTo>
                    <a:pt x="5000" y="3789"/>
                    <a:pt x="2500" y="3789"/>
                    <a:pt x="0" y="5052"/>
                  </a:cubicBezTo>
                  <a:cubicBezTo>
                    <a:pt x="0" y="5052"/>
                    <a:pt x="2500" y="5052"/>
                    <a:pt x="2500" y="5052"/>
                  </a:cubicBezTo>
                  <a:cubicBezTo>
                    <a:pt x="20000" y="2526"/>
                    <a:pt x="20000" y="2526"/>
                    <a:pt x="20000" y="2526"/>
                  </a:cubicBezTo>
                  <a:cubicBezTo>
                    <a:pt x="22500" y="2526"/>
                    <a:pt x="25000" y="2526"/>
                    <a:pt x="30000" y="2526"/>
                  </a:cubicBezTo>
                  <a:cubicBezTo>
                    <a:pt x="45000" y="2526"/>
                    <a:pt x="60000" y="7578"/>
                    <a:pt x="65000" y="16421"/>
                  </a:cubicBezTo>
                  <a:cubicBezTo>
                    <a:pt x="112500" y="109894"/>
                    <a:pt x="112500" y="109894"/>
                    <a:pt x="112500" y="109894"/>
                  </a:cubicBezTo>
                  <a:cubicBezTo>
                    <a:pt x="112500" y="113684"/>
                    <a:pt x="112500" y="116210"/>
                    <a:pt x="112500" y="120000"/>
                  </a:cubicBezTo>
                  <a:cubicBezTo>
                    <a:pt x="117500" y="114947"/>
                    <a:pt x="120000" y="108631"/>
                    <a:pt x="117500" y="101052"/>
                  </a:cubicBezTo>
                  <a:cubicBezTo>
                    <a:pt x="72500" y="16421"/>
                    <a:pt x="72500" y="16421"/>
                    <a:pt x="72500" y="16421"/>
                  </a:cubicBezTo>
                  <a:cubicBezTo>
                    <a:pt x="72500" y="12631"/>
                    <a:pt x="67500" y="10105"/>
                    <a:pt x="65000" y="7578"/>
                  </a:cubicBezTo>
                  <a:cubicBezTo>
                    <a:pt x="55000" y="2526"/>
                    <a:pt x="42500" y="0"/>
                    <a:pt x="30000" y="0"/>
                  </a:cubicBezTo>
                </a:path>
              </a:pathLst>
            </a:custGeom>
            <a:solidFill>
              <a:srgbClr val="525059"/>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53" name="Shape 1053"/>
            <p:cNvSpPr/>
            <p:nvPr/>
          </p:nvSpPr>
          <p:spPr>
            <a:xfrm flipH="1">
              <a:off x="6849965" y="1770857"/>
              <a:ext cx="15875" cy="19049"/>
            </a:xfrm>
            <a:custGeom>
              <a:avLst/>
              <a:gdLst/>
              <a:ahLst/>
              <a:cxnLst/>
              <a:rect l="0" t="0" r="0" b="0"/>
              <a:pathLst>
                <a:path w="120000" h="120000" extrusionOk="0">
                  <a:moveTo>
                    <a:pt x="30000" y="84000"/>
                  </a:moveTo>
                  <a:cubicBezTo>
                    <a:pt x="15000" y="36000"/>
                    <a:pt x="15000" y="36000"/>
                    <a:pt x="15000" y="36000"/>
                  </a:cubicBezTo>
                  <a:cubicBezTo>
                    <a:pt x="0" y="24000"/>
                    <a:pt x="15000" y="0"/>
                    <a:pt x="45000" y="0"/>
                  </a:cubicBezTo>
                  <a:cubicBezTo>
                    <a:pt x="60000" y="0"/>
                    <a:pt x="90000" y="0"/>
                    <a:pt x="90000" y="24000"/>
                  </a:cubicBezTo>
                  <a:cubicBezTo>
                    <a:pt x="105000" y="72000"/>
                    <a:pt x="105000" y="72000"/>
                    <a:pt x="105000" y="72000"/>
                  </a:cubicBezTo>
                  <a:cubicBezTo>
                    <a:pt x="120000" y="84000"/>
                    <a:pt x="105000" y="108000"/>
                    <a:pt x="75000" y="108000"/>
                  </a:cubicBezTo>
                  <a:cubicBezTo>
                    <a:pt x="60000" y="120000"/>
                    <a:pt x="30000" y="108000"/>
                    <a:pt x="30000" y="84000"/>
                  </a:cubicBezTo>
                  <a:close/>
                </a:path>
              </a:pathLst>
            </a:custGeom>
            <a:solidFill>
              <a:srgbClr val="38364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54" name="Shape 1054"/>
            <p:cNvSpPr/>
            <p:nvPr/>
          </p:nvSpPr>
          <p:spPr>
            <a:xfrm flipH="1">
              <a:off x="6783290" y="1810544"/>
              <a:ext cx="115888" cy="123824"/>
            </a:xfrm>
            <a:custGeom>
              <a:avLst/>
              <a:gdLst/>
              <a:ahLst/>
              <a:cxnLst/>
              <a:rect l="0" t="0" r="0" b="0"/>
              <a:pathLst>
                <a:path w="120000" h="120000" extrusionOk="0">
                  <a:moveTo>
                    <a:pt x="113898" y="63750"/>
                  </a:moveTo>
                  <a:cubicBezTo>
                    <a:pt x="69152" y="120000"/>
                    <a:pt x="69152" y="120000"/>
                    <a:pt x="69152" y="120000"/>
                  </a:cubicBezTo>
                  <a:cubicBezTo>
                    <a:pt x="0" y="95625"/>
                    <a:pt x="0" y="95625"/>
                    <a:pt x="0" y="95625"/>
                  </a:cubicBezTo>
                  <a:cubicBezTo>
                    <a:pt x="20338" y="22500"/>
                    <a:pt x="20338" y="22500"/>
                    <a:pt x="20338" y="22500"/>
                  </a:cubicBezTo>
                  <a:cubicBezTo>
                    <a:pt x="26440" y="7500"/>
                    <a:pt x="56949" y="0"/>
                    <a:pt x="75254" y="7500"/>
                  </a:cubicBezTo>
                  <a:cubicBezTo>
                    <a:pt x="93559" y="13125"/>
                    <a:pt x="120000" y="48750"/>
                    <a:pt x="113898" y="63750"/>
                  </a:cubicBezTo>
                  <a:close/>
                </a:path>
              </a:pathLst>
            </a:custGeom>
            <a:solidFill>
              <a:srgbClr val="BB9E7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55" name="Shape 1055"/>
            <p:cNvSpPr/>
            <p:nvPr/>
          </p:nvSpPr>
          <p:spPr>
            <a:xfrm flipH="1">
              <a:off x="6765827" y="1885157"/>
              <a:ext cx="214312" cy="323850"/>
            </a:xfrm>
            <a:custGeom>
              <a:avLst/>
              <a:gdLst/>
              <a:ahLst/>
              <a:cxnLst/>
              <a:rect l="0" t="0" r="0" b="0"/>
              <a:pathLst>
                <a:path w="120000" h="120000" extrusionOk="0">
                  <a:moveTo>
                    <a:pt x="26181" y="120000"/>
                  </a:moveTo>
                  <a:cubicBezTo>
                    <a:pt x="20727" y="120000"/>
                    <a:pt x="15272" y="119285"/>
                    <a:pt x="10909" y="116428"/>
                  </a:cubicBezTo>
                  <a:cubicBezTo>
                    <a:pt x="3272" y="112857"/>
                    <a:pt x="0" y="105714"/>
                    <a:pt x="4363" y="99285"/>
                  </a:cubicBezTo>
                  <a:cubicBezTo>
                    <a:pt x="46909" y="0"/>
                    <a:pt x="46909" y="0"/>
                    <a:pt x="46909" y="0"/>
                  </a:cubicBezTo>
                  <a:cubicBezTo>
                    <a:pt x="91636" y="10714"/>
                    <a:pt x="91636" y="10714"/>
                    <a:pt x="91636" y="10714"/>
                  </a:cubicBezTo>
                  <a:cubicBezTo>
                    <a:pt x="68727" y="68571"/>
                    <a:pt x="68727" y="68571"/>
                    <a:pt x="68727" y="68571"/>
                  </a:cubicBezTo>
                  <a:cubicBezTo>
                    <a:pt x="68727" y="68571"/>
                    <a:pt x="91636" y="49285"/>
                    <a:pt x="111272" y="43571"/>
                  </a:cubicBezTo>
                  <a:cubicBezTo>
                    <a:pt x="120000" y="92142"/>
                    <a:pt x="120000" y="92142"/>
                    <a:pt x="120000" y="92142"/>
                  </a:cubicBezTo>
                  <a:cubicBezTo>
                    <a:pt x="38181" y="117857"/>
                    <a:pt x="38181" y="117857"/>
                    <a:pt x="38181" y="117857"/>
                  </a:cubicBezTo>
                  <a:cubicBezTo>
                    <a:pt x="34909" y="119285"/>
                    <a:pt x="30545" y="120000"/>
                    <a:pt x="26181" y="120000"/>
                  </a:cubicBezTo>
                  <a:close/>
                </a:path>
              </a:pathLst>
            </a:custGeom>
            <a:solidFill>
              <a:schemeClr val="accent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grpSp>
      <p:grpSp>
        <p:nvGrpSpPr>
          <p:cNvPr id="1056" name="Shape 1056"/>
          <p:cNvGrpSpPr/>
          <p:nvPr/>
        </p:nvGrpSpPr>
        <p:grpSpPr>
          <a:xfrm>
            <a:off x="4662249" y="1814890"/>
            <a:ext cx="642938" cy="1914523"/>
            <a:chOff x="8261350" y="930275"/>
            <a:chExt cx="857249" cy="2552699"/>
          </a:xfrm>
        </p:grpSpPr>
        <p:sp>
          <p:nvSpPr>
            <p:cNvPr id="1057" name="Shape 1057"/>
            <p:cNvSpPr/>
            <p:nvPr/>
          </p:nvSpPr>
          <p:spPr>
            <a:xfrm>
              <a:off x="8656638" y="1535112"/>
              <a:ext cx="171449" cy="73025"/>
            </a:xfrm>
            <a:prstGeom prst="rect">
              <a:avLst/>
            </a:pr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58" name="Shape 1058"/>
            <p:cNvSpPr/>
            <p:nvPr/>
          </p:nvSpPr>
          <p:spPr>
            <a:xfrm>
              <a:off x="8656638" y="1535112"/>
              <a:ext cx="171449" cy="73025"/>
            </a:xfrm>
            <a:prstGeom prst="rect">
              <a:avLst/>
            </a:pr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59" name="Shape 1059"/>
            <p:cNvSpPr/>
            <p:nvPr/>
          </p:nvSpPr>
          <p:spPr>
            <a:xfrm>
              <a:off x="8651875" y="1479550"/>
              <a:ext cx="182563" cy="301624"/>
            </a:xfrm>
            <a:custGeom>
              <a:avLst/>
              <a:gdLst/>
              <a:ahLst/>
              <a:cxnLst/>
              <a:rect l="0" t="0" r="0" b="0"/>
              <a:pathLst>
                <a:path w="120000" h="120000" extrusionOk="0">
                  <a:moveTo>
                    <a:pt x="120000" y="30947"/>
                  </a:moveTo>
                  <a:lnTo>
                    <a:pt x="105391" y="26526"/>
                  </a:lnTo>
                  <a:lnTo>
                    <a:pt x="105391" y="0"/>
                  </a:lnTo>
                  <a:lnTo>
                    <a:pt x="13565" y="0"/>
                  </a:lnTo>
                  <a:lnTo>
                    <a:pt x="13565" y="26526"/>
                  </a:lnTo>
                  <a:lnTo>
                    <a:pt x="0" y="30315"/>
                  </a:lnTo>
                  <a:lnTo>
                    <a:pt x="3130" y="108000"/>
                  </a:lnTo>
                  <a:lnTo>
                    <a:pt x="13565" y="108000"/>
                  </a:lnTo>
                  <a:lnTo>
                    <a:pt x="13565" y="120000"/>
                  </a:lnTo>
                  <a:lnTo>
                    <a:pt x="105391" y="120000"/>
                  </a:lnTo>
                  <a:lnTo>
                    <a:pt x="105391" y="108000"/>
                  </a:lnTo>
                  <a:lnTo>
                    <a:pt x="115826" y="108000"/>
                  </a:lnTo>
                  <a:lnTo>
                    <a:pt x="120000" y="30947"/>
                  </a:lnTo>
                  <a:close/>
                </a:path>
              </a:pathLst>
            </a:custGeom>
            <a:solidFill>
              <a:srgbClr val="F6CCB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60" name="Shape 1060"/>
            <p:cNvSpPr/>
            <p:nvPr/>
          </p:nvSpPr>
          <p:spPr>
            <a:xfrm>
              <a:off x="8651875" y="1479550"/>
              <a:ext cx="182563" cy="301624"/>
            </a:xfrm>
            <a:custGeom>
              <a:avLst/>
              <a:gdLst/>
              <a:ahLst/>
              <a:cxnLst/>
              <a:rect l="0" t="0" r="0" b="0"/>
              <a:pathLst>
                <a:path w="120000" h="120000" extrusionOk="0">
                  <a:moveTo>
                    <a:pt x="120000" y="30947"/>
                  </a:moveTo>
                  <a:lnTo>
                    <a:pt x="105391" y="26526"/>
                  </a:lnTo>
                  <a:lnTo>
                    <a:pt x="105391" y="0"/>
                  </a:lnTo>
                  <a:lnTo>
                    <a:pt x="13565" y="0"/>
                  </a:lnTo>
                  <a:lnTo>
                    <a:pt x="13565" y="26526"/>
                  </a:lnTo>
                  <a:lnTo>
                    <a:pt x="0" y="30315"/>
                  </a:lnTo>
                  <a:lnTo>
                    <a:pt x="3130" y="108000"/>
                  </a:lnTo>
                  <a:lnTo>
                    <a:pt x="13565" y="108000"/>
                  </a:lnTo>
                  <a:lnTo>
                    <a:pt x="13565" y="120000"/>
                  </a:lnTo>
                  <a:lnTo>
                    <a:pt x="105391" y="120000"/>
                  </a:lnTo>
                  <a:lnTo>
                    <a:pt x="105391" y="108000"/>
                  </a:lnTo>
                  <a:lnTo>
                    <a:pt x="115826" y="108000"/>
                  </a:lnTo>
                  <a:lnTo>
                    <a:pt x="120000" y="30947"/>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61" name="Shape 1061"/>
            <p:cNvSpPr/>
            <p:nvPr/>
          </p:nvSpPr>
          <p:spPr>
            <a:xfrm>
              <a:off x="8672513" y="1479550"/>
              <a:ext cx="139699" cy="63500"/>
            </a:xfrm>
            <a:custGeom>
              <a:avLst/>
              <a:gdLst/>
              <a:ahLst/>
              <a:cxnLst/>
              <a:rect l="0" t="0" r="0" b="0"/>
              <a:pathLst>
                <a:path w="120000" h="120000" extrusionOk="0">
                  <a:moveTo>
                    <a:pt x="120000" y="0"/>
                  </a:moveTo>
                  <a:cubicBezTo>
                    <a:pt x="108333" y="0"/>
                    <a:pt x="108333" y="0"/>
                    <a:pt x="108333" y="0"/>
                  </a:cubicBezTo>
                  <a:cubicBezTo>
                    <a:pt x="91666" y="21818"/>
                    <a:pt x="73333" y="32727"/>
                    <a:pt x="60000" y="32727"/>
                  </a:cubicBezTo>
                  <a:cubicBezTo>
                    <a:pt x="46666" y="32727"/>
                    <a:pt x="28333" y="21818"/>
                    <a:pt x="11666" y="0"/>
                  </a:cubicBezTo>
                  <a:cubicBezTo>
                    <a:pt x="0" y="0"/>
                    <a:pt x="0" y="0"/>
                    <a:pt x="0" y="0"/>
                  </a:cubicBezTo>
                  <a:cubicBezTo>
                    <a:pt x="0" y="83636"/>
                    <a:pt x="0" y="83636"/>
                    <a:pt x="0" y="83636"/>
                  </a:cubicBezTo>
                  <a:cubicBezTo>
                    <a:pt x="120000" y="120000"/>
                    <a:pt x="120000" y="120000"/>
                    <a:pt x="120000" y="120000"/>
                  </a:cubicBezTo>
                  <a:cubicBezTo>
                    <a:pt x="120000" y="105454"/>
                    <a:pt x="120000" y="105454"/>
                    <a:pt x="120000" y="105454"/>
                  </a:cubicBezTo>
                  <a:cubicBezTo>
                    <a:pt x="120000" y="0"/>
                    <a:pt x="120000" y="0"/>
                    <a:pt x="120000" y="0"/>
                  </a:cubicBezTo>
                </a:path>
              </a:pathLst>
            </a:custGeom>
            <a:solidFill>
              <a:srgbClr val="DB947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62" name="Shape 1062"/>
            <p:cNvSpPr/>
            <p:nvPr/>
          </p:nvSpPr>
          <p:spPr>
            <a:xfrm>
              <a:off x="8524875" y="2247900"/>
              <a:ext cx="447674" cy="1162049"/>
            </a:xfrm>
            <a:custGeom>
              <a:avLst/>
              <a:gdLst/>
              <a:ahLst/>
              <a:cxnLst/>
              <a:rect l="0" t="0" r="0" b="0"/>
              <a:pathLst>
                <a:path w="120000" h="120000" extrusionOk="0">
                  <a:moveTo>
                    <a:pt x="65106" y="0"/>
                  </a:moveTo>
                  <a:lnTo>
                    <a:pt x="51063" y="0"/>
                  </a:lnTo>
                  <a:lnTo>
                    <a:pt x="0" y="0"/>
                  </a:lnTo>
                  <a:lnTo>
                    <a:pt x="4255" y="120000"/>
                  </a:lnTo>
                  <a:lnTo>
                    <a:pt x="45531" y="120000"/>
                  </a:lnTo>
                  <a:lnTo>
                    <a:pt x="52765" y="17049"/>
                  </a:lnTo>
                  <a:lnTo>
                    <a:pt x="63829" y="17049"/>
                  </a:lnTo>
                  <a:lnTo>
                    <a:pt x="78723" y="120000"/>
                  </a:lnTo>
                  <a:lnTo>
                    <a:pt x="120000" y="120000"/>
                  </a:lnTo>
                  <a:lnTo>
                    <a:pt x="116170" y="0"/>
                  </a:lnTo>
                  <a:lnTo>
                    <a:pt x="65106" y="0"/>
                  </a:lnTo>
                  <a:close/>
                </a:path>
              </a:pathLst>
            </a:custGeom>
            <a:solidFill>
              <a:srgbClr val="2A293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63" name="Shape 1063"/>
            <p:cNvSpPr/>
            <p:nvPr/>
          </p:nvSpPr>
          <p:spPr>
            <a:xfrm>
              <a:off x="8520113" y="3371850"/>
              <a:ext cx="179388" cy="111125"/>
            </a:xfrm>
            <a:custGeom>
              <a:avLst/>
              <a:gdLst/>
              <a:ahLst/>
              <a:cxnLst/>
              <a:rect l="0" t="0" r="0" b="0"/>
              <a:pathLst>
                <a:path w="120000" h="120000" extrusionOk="0">
                  <a:moveTo>
                    <a:pt x="120000" y="70344"/>
                  </a:moveTo>
                  <a:cubicBezTo>
                    <a:pt x="120000" y="120000"/>
                    <a:pt x="0" y="120000"/>
                    <a:pt x="0" y="70344"/>
                  </a:cubicBezTo>
                  <a:cubicBezTo>
                    <a:pt x="0" y="20689"/>
                    <a:pt x="23225" y="0"/>
                    <a:pt x="60645" y="0"/>
                  </a:cubicBezTo>
                  <a:cubicBezTo>
                    <a:pt x="98064" y="0"/>
                    <a:pt x="120000" y="20689"/>
                    <a:pt x="120000" y="70344"/>
                  </a:cubicBezTo>
                  <a:close/>
                </a:path>
              </a:pathLst>
            </a:custGeom>
            <a:solidFill>
              <a:srgbClr val="3C241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64" name="Shape 1064"/>
            <p:cNvSpPr/>
            <p:nvPr/>
          </p:nvSpPr>
          <p:spPr>
            <a:xfrm>
              <a:off x="8810625" y="3371850"/>
              <a:ext cx="180975" cy="111125"/>
            </a:xfrm>
            <a:custGeom>
              <a:avLst/>
              <a:gdLst/>
              <a:ahLst/>
              <a:cxnLst/>
              <a:rect l="0" t="0" r="0" b="0"/>
              <a:pathLst>
                <a:path w="120000" h="120000" extrusionOk="0">
                  <a:moveTo>
                    <a:pt x="120000" y="70344"/>
                  </a:moveTo>
                  <a:cubicBezTo>
                    <a:pt x="120000" y="120000"/>
                    <a:pt x="0" y="120000"/>
                    <a:pt x="0" y="70344"/>
                  </a:cubicBezTo>
                  <a:cubicBezTo>
                    <a:pt x="0" y="20689"/>
                    <a:pt x="23225" y="0"/>
                    <a:pt x="60645" y="0"/>
                  </a:cubicBezTo>
                  <a:cubicBezTo>
                    <a:pt x="98064" y="0"/>
                    <a:pt x="120000" y="20689"/>
                    <a:pt x="120000" y="70344"/>
                  </a:cubicBezTo>
                  <a:close/>
                </a:path>
              </a:pathLst>
            </a:custGeom>
            <a:solidFill>
              <a:srgbClr val="3C241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65" name="Shape 1065"/>
            <p:cNvSpPr/>
            <p:nvPr/>
          </p:nvSpPr>
          <p:spPr>
            <a:xfrm>
              <a:off x="8534400" y="1557337"/>
              <a:ext cx="415925" cy="690561"/>
            </a:xfrm>
            <a:custGeom>
              <a:avLst/>
              <a:gdLst/>
              <a:ahLst/>
              <a:cxnLst/>
              <a:rect l="0" t="0" r="0" b="0"/>
              <a:pathLst>
                <a:path w="120000" h="120000" extrusionOk="0">
                  <a:moveTo>
                    <a:pt x="86915" y="0"/>
                  </a:moveTo>
                  <a:cubicBezTo>
                    <a:pt x="85794" y="3351"/>
                    <a:pt x="85794" y="3351"/>
                    <a:pt x="85794" y="3351"/>
                  </a:cubicBezTo>
                  <a:cubicBezTo>
                    <a:pt x="82990" y="7709"/>
                    <a:pt x="76261" y="15083"/>
                    <a:pt x="60560" y="15083"/>
                  </a:cubicBezTo>
                  <a:cubicBezTo>
                    <a:pt x="42616" y="15083"/>
                    <a:pt x="35887" y="5698"/>
                    <a:pt x="33644" y="1675"/>
                  </a:cubicBezTo>
                  <a:cubicBezTo>
                    <a:pt x="33084" y="0"/>
                    <a:pt x="33084" y="0"/>
                    <a:pt x="33084" y="0"/>
                  </a:cubicBezTo>
                  <a:cubicBezTo>
                    <a:pt x="0" y="7374"/>
                    <a:pt x="10093" y="68715"/>
                    <a:pt x="10093" y="68715"/>
                  </a:cubicBezTo>
                  <a:cubicBezTo>
                    <a:pt x="10093" y="120000"/>
                    <a:pt x="10093" y="120000"/>
                    <a:pt x="10093" y="120000"/>
                  </a:cubicBezTo>
                  <a:cubicBezTo>
                    <a:pt x="60000" y="120000"/>
                    <a:pt x="60000" y="120000"/>
                    <a:pt x="60000" y="120000"/>
                  </a:cubicBezTo>
                  <a:cubicBezTo>
                    <a:pt x="112710" y="120000"/>
                    <a:pt x="112710" y="120000"/>
                    <a:pt x="112710" y="120000"/>
                  </a:cubicBezTo>
                  <a:cubicBezTo>
                    <a:pt x="111588" y="68715"/>
                    <a:pt x="111588" y="68715"/>
                    <a:pt x="111588" y="68715"/>
                  </a:cubicBezTo>
                  <a:cubicBezTo>
                    <a:pt x="111588" y="68715"/>
                    <a:pt x="120000" y="7374"/>
                    <a:pt x="86915" y="0"/>
                  </a:cubicBezTo>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66" name="Shape 1066"/>
            <p:cNvSpPr/>
            <p:nvPr/>
          </p:nvSpPr>
          <p:spPr>
            <a:xfrm>
              <a:off x="8710613" y="1608137"/>
              <a:ext cx="65087" cy="52387"/>
            </a:xfrm>
            <a:custGeom>
              <a:avLst/>
              <a:gdLst/>
              <a:ahLst/>
              <a:cxnLst/>
              <a:rect l="0" t="0" r="0" b="0"/>
              <a:pathLst>
                <a:path w="120000" h="120000" extrusionOk="0">
                  <a:moveTo>
                    <a:pt x="120000" y="61818"/>
                  </a:moveTo>
                  <a:lnTo>
                    <a:pt x="96585" y="120000"/>
                  </a:lnTo>
                  <a:lnTo>
                    <a:pt x="20487" y="120000"/>
                  </a:lnTo>
                  <a:lnTo>
                    <a:pt x="0" y="61818"/>
                  </a:lnTo>
                  <a:lnTo>
                    <a:pt x="58536" y="0"/>
                  </a:lnTo>
                  <a:lnTo>
                    <a:pt x="120000" y="61818"/>
                  </a:lnTo>
                  <a:close/>
                </a:path>
              </a:pathLst>
            </a:custGeom>
            <a:solidFill>
              <a:srgbClr val="0C6A9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67" name="Shape 1067"/>
            <p:cNvSpPr/>
            <p:nvPr/>
          </p:nvSpPr>
          <p:spPr>
            <a:xfrm>
              <a:off x="8626475" y="1543050"/>
              <a:ext cx="115888" cy="109537"/>
            </a:xfrm>
            <a:custGeom>
              <a:avLst/>
              <a:gdLst/>
              <a:ahLst/>
              <a:cxnLst/>
              <a:rect l="0" t="0" r="0" b="0"/>
              <a:pathLst>
                <a:path w="120000" h="120000" extrusionOk="0">
                  <a:moveTo>
                    <a:pt x="119999" y="71304"/>
                  </a:moveTo>
                  <a:lnTo>
                    <a:pt x="75616" y="120000"/>
                  </a:lnTo>
                  <a:lnTo>
                    <a:pt x="0" y="24347"/>
                  </a:lnTo>
                  <a:lnTo>
                    <a:pt x="47671" y="0"/>
                  </a:lnTo>
                  <a:lnTo>
                    <a:pt x="64109" y="15652"/>
                  </a:lnTo>
                  <a:lnTo>
                    <a:pt x="119999" y="71304"/>
                  </a:lnTo>
                  <a:close/>
                </a:path>
              </a:pathLst>
            </a:custGeom>
            <a:solidFill>
              <a:srgbClr val="E6E7E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68" name="Shape 1068"/>
            <p:cNvSpPr/>
            <p:nvPr/>
          </p:nvSpPr>
          <p:spPr>
            <a:xfrm>
              <a:off x="8742363" y="1543050"/>
              <a:ext cx="117474" cy="109537"/>
            </a:xfrm>
            <a:custGeom>
              <a:avLst/>
              <a:gdLst/>
              <a:ahLst/>
              <a:cxnLst/>
              <a:rect l="0" t="0" r="0" b="0"/>
              <a:pathLst>
                <a:path w="120000" h="120000" extrusionOk="0">
                  <a:moveTo>
                    <a:pt x="71351" y="0"/>
                  </a:moveTo>
                  <a:lnTo>
                    <a:pt x="0" y="71304"/>
                  </a:lnTo>
                  <a:lnTo>
                    <a:pt x="43783" y="120000"/>
                  </a:lnTo>
                  <a:lnTo>
                    <a:pt x="120000" y="24347"/>
                  </a:lnTo>
                  <a:lnTo>
                    <a:pt x="71351" y="0"/>
                  </a:lnTo>
                  <a:close/>
                </a:path>
              </a:pathLst>
            </a:custGeom>
            <a:solidFill>
              <a:srgbClr val="E6E7E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69" name="Shape 1069"/>
            <p:cNvSpPr/>
            <p:nvPr/>
          </p:nvSpPr>
          <p:spPr>
            <a:xfrm>
              <a:off x="8705850" y="1665288"/>
              <a:ext cx="74612" cy="573086"/>
            </a:xfrm>
            <a:custGeom>
              <a:avLst/>
              <a:gdLst/>
              <a:ahLst/>
              <a:cxnLst/>
              <a:rect l="0" t="0" r="0" b="0"/>
              <a:pathLst>
                <a:path w="120000" h="120000" extrusionOk="0">
                  <a:moveTo>
                    <a:pt x="91914" y="0"/>
                  </a:moveTo>
                  <a:lnTo>
                    <a:pt x="120000" y="111357"/>
                  </a:lnTo>
                  <a:lnTo>
                    <a:pt x="58723" y="120000"/>
                  </a:lnTo>
                  <a:lnTo>
                    <a:pt x="0" y="111357"/>
                  </a:lnTo>
                  <a:lnTo>
                    <a:pt x="25531" y="0"/>
                  </a:lnTo>
                  <a:lnTo>
                    <a:pt x="91914" y="0"/>
                  </a:lnTo>
                  <a:close/>
                </a:path>
              </a:pathLst>
            </a:custGeom>
            <a:solidFill>
              <a:srgbClr val="B30F11"/>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70" name="Shape 1070"/>
            <p:cNvSpPr/>
            <p:nvPr/>
          </p:nvSpPr>
          <p:spPr>
            <a:xfrm>
              <a:off x="8434388" y="1552575"/>
              <a:ext cx="617537" cy="833436"/>
            </a:xfrm>
            <a:custGeom>
              <a:avLst/>
              <a:gdLst/>
              <a:ahLst/>
              <a:cxnLst/>
              <a:rect l="0" t="0" r="0" b="0"/>
              <a:pathLst>
                <a:path w="120000" h="120000" extrusionOk="0">
                  <a:moveTo>
                    <a:pt x="116603" y="15519"/>
                  </a:moveTo>
                  <a:cubicBezTo>
                    <a:pt x="114339" y="6096"/>
                    <a:pt x="100377" y="6096"/>
                    <a:pt x="78113" y="0"/>
                  </a:cubicBezTo>
                  <a:cubicBezTo>
                    <a:pt x="60000" y="54318"/>
                    <a:pt x="60000" y="54318"/>
                    <a:pt x="60000" y="54318"/>
                  </a:cubicBezTo>
                  <a:cubicBezTo>
                    <a:pt x="41886" y="0"/>
                    <a:pt x="41886" y="0"/>
                    <a:pt x="41886" y="0"/>
                  </a:cubicBezTo>
                  <a:cubicBezTo>
                    <a:pt x="19622" y="6096"/>
                    <a:pt x="5660" y="6096"/>
                    <a:pt x="3396" y="15519"/>
                  </a:cubicBezTo>
                  <a:cubicBezTo>
                    <a:pt x="0" y="30484"/>
                    <a:pt x="11698" y="37136"/>
                    <a:pt x="11698" y="37136"/>
                  </a:cubicBezTo>
                  <a:cubicBezTo>
                    <a:pt x="11698" y="37136"/>
                    <a:pt x="12830" y="103926"/>
                    <a:pt x="11320" y="120000"/>
                  </a:cubicBezTo>
                  <a:cubicBezTo>
                    <a:pt x="56603" y="120000"/>
                    <a:pt x="56603" y="120000"/>
                    <a:pt x="56603" y="120000"/>
                  </a:cubicBezTo>
                  <a:cubicBezTo>
                    <a:pt x="60000" y="108360"/>
                    <a:pt x="60000" y="108360"/>
                    <a:pt x="60000" y="108360"/>
                  </a:cubicBezTo>
                  <a:cubicBezTo>
                    <a:pt x="63396" y="120000"/>
                    <a:pt x="63396" y="120000"/>
                    <a:pt x="63396" y="120000"/>
                  </a:cubicBezTo>
                  <a:cubicBezTo>
                    <a:pt x="108679" y="120000"/>
                    <a:pt x="108679" y="120000"/>
                    <a:pt x="108679" y="120000"/>
                  </a:cubicBezTo>
                  <a:cubicBezTo>
                    <a:pt x="107169" y="103926"/>
                    <a:pt x="108301" y="37136"/>
                    <a:pt x="108301" y="37136"/>
                  </a:cubicBezTo>
                  <a:cubicBezTo>
                    <a:pt x="108301" y="37136"/>
                    <a:pt x="120000" y="30484"/>
                    <a:pt x="116603" y="15519"/>
                  </a:cubicBezTo>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71" name="Shape 1071"/>
            <p:cNvSpPr/>
            <p:nvPr/>
          </p:nvSpPr>
          <p:spPr>
            <a:xfrm>
              <a:off x="8599488" y="1535112"/>
              <a:ext cx="142875" cy="395287"/>
            </a:xfrm>
            <a:custGeom>
              <a:avLst/>
              <a:gdLst/>
              <a:ahLst/>
              <a:cxnLst/>
              <a:rect l="0" t="0" r="0" b="0"/>
              <a:pathLst>
                <a:path w="120000" h="120000" extrusionOk="0">
                  <a:moveTo>
                    <a:pt x="0" y="9156"/>
                  </a:moveTo>
                  <a:lnTo>
                    <a:pt x="1333" y="29397"/>
                  </a:lnTo>
                  <a:lnTo>
                    <a:pt x="29333" y="38072"/>
                  </a:lnTo>
                  <a:lnTo>
                    <a:pt x="8000" y="48674"/>
                  </a:lnTo>
                  <a:lnTo>
                    <a:pt x="120000" y="120000"/>
                  </a:lnTo>
                  <a:lnTo>
                    <a:pt x="48000" y="0"/>
                  </a:lnTo>
                  <a:lnTo>
                    <a:pt x="0" y="9156"/>
                  </a:lnTo>
                  <a:close/>
                </a:path>
              </a:pathLst>
            </a:custGeom>
            <a:solidFill>
              <a:srgbClr val="4F4C4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72" name="Shape 1072"/>
            <p:cNvSpPr/>
            <p:nvPr/>
          </p:nvSpPr>
          <p:spPr>
            <a:xfrm>
              <a:off x="8599488" y="1535112"/>
              <a:ext cx="142875" cy="395287"/>
            </a:xfrm>
            <a:custGeom>
              <a:avLst/>
              <a:gdLst/>
              <a:ahLst/>
              <a:cxnLst/>
              <a:rect l="0" t="0" r="0" b="0"/>
              <a:pathLst>
                <a:path w="120000" h="120000" extrusionOk="0">
                  <a:moveTo>
                    <a:pt x="0" y="9156"/>
                  </a:moveTo>
                  <a:lnTo>
                    <a:pt x="1333" y="29397"/>
                  </a:lnTo>
                  <a:lnTo>
                    <a:pt x="29333" y="38072"/>
                  </a:lnTo>
                  <a:lnTo>
                    <a:pt x="8000" y="48674"/>
                  </a:lnTo>
                  <a:lnTo>
                    <a:pt x="120000" y="120000"/>
                  </a:lnTo>
                  <a:lnTo>
                    <a:pt x="48000" y="0"/>
                  </a:lnTo>
                  <a:lnTo>
                    <a:pt x="0" y="9156"/>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73" name="Shape 1073"/>
            <p:cNvSpPr/>
            <p:nvPr/>
          </p:nvSpPr>
          <p:spPr>
            <a:xfrm>
              <a:off x="8742363" y="1535112"/>
              <a:ext cx="144462" cy="395287"/>
            </a:xfrm>
            <a:custGeom>
              <a:avLst/>
              <a:gdLst/>
              <a:ahLst/>
              <a:cxnLst/>
              <a:rect l="0" t="0" r="0" b="0"/>
              <a:pathLst>
                <a:path w="120000" h="120000" extrusionOk="0">
                  <a:moveTo>
                    <a:pt x="120000" y="9156"/>
                  </a:moveTo>
                  <a:lnTo>
                    <a:pt x="118681" y="29397"/>
                  </a:lnTo>
                  <a:lnTo>
                    <a:pt x="90989" y="38072"/>
                  </a:lnTo>
                  <a:lnTo>
                    <a:pt x="112087" y="48674"/>
                  </a:lnTo>
                  <a:lnTo>
                    <a:pt x="0" y="120000"/>
                  </a:lnTo>
                  <a:lnTo>
                    <a:pt x="71208" y="0"/>
                  </a:lnTo>
                  <a:lnTo>
                    <a:pt x="120000" y="9156"/>
                  </a:lnTo>
                  <a:close/>
                </a:path>
              </a:pathLst>
            </a:custGeom>
            <a:solidFill>
              <a:srgbClr val="4F4C4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74" name="Shape 1074"/>
            <p:cNvSpPr/>
            <p:nvPr/>
          </p:nvSpPr>
          <p:spPr>
            <a:xfrm>
              <a:off x="8543925" y="1800225"/>
              <a:ext cx="141287" cy="246062"/>
            </a:xfrm>
            <a:custGeom>
              <a:avLst/>
              <a:gdLst/>
              <a:ahLst/>
              <a:cxnLst/>
              <a:rect l="0" t="0" r="0" b="0"/>
              <a:pathLst>
                <a:path w="120000" h="120000" extrusionOk="0">
                  <a:moveTo>
                    <a:pt x="0" y="101102"/>
                  </a:moveTo>
                  <a:cubicBezTo>
                    <a:pt x="0" y="18897"/>
                    <a:pt x="0" y="18897"/>
                    <a:pt x="0" y="18897"/>
                  </a:cubicBezTo>
                  <a:cubicBezTo>
                    <a:pt x="0" y="8503"/>
                    <a:pt x="15000" y="0"/>
                    <a:pt x="33333" y="0"/>
                  </a:cubicBezTo>
                  <a:cubicBezTo>
                    <a:pt x="86666" y="0"/>
                    <a:pt x="86666" y="0"/>
                    <a:pt x="86666" y="0"/>
                  </a:cubicBezTo>
                  <a:cubicBezTo>
                    <a:pt x="105000" y="0"/>
                    <a:pt x="120000" y="8503"/>
                    <a:pt x="120000" y="18897"/>
                  </a:cubicBezTo>
                  <a:cubicBezTo>
                    <a:pt x="120000" y="101102"/>
                    <a:pt x="120000" y="101102"/>
                    <a:pt x="120000" y="101102"/>
                  </a:cubicBezTo>
                  <a:cubicBezTo>
                    <a:pt x="120000" y="111496"/>
                    <a:pt x="105000" y="120000"/>
                    <a:pt x="86666" y="120000"/>
                  </a:cubicBezTo>
                  <a:cubicBezTo>
                    <a:pt x="33333" y="120000"/>
                    <a:pt x="33333" y="120000"/>
                    <a:pt x="33333" y="120000"/>
                  </a:cubicBezTo>
                  <a:cubicBezTo>
                    <a:pt x="15000" y="120000"/>
                    <a:pt x="0" y="111496"/>
                    <a:pt x="0" y="101102"/>
                  </a:cubicBezTo>
                </a:path>
              </a:pathLst>
            </a:custGeom>
            <a:solidFill>
              <a:srgbClr val="686671"/>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75" name="Shape 1075"/>
            <p:cNvSpPr/>
            <p:nvPr/>
          </p:nvSpPr>
          <p:spPr>
            <a:xfrm>
              <a:off x="8548688" y="1800225"/>
              <a:ext cx="136524" cy="241299"/>
            </a:xfrm>
            <a:custGeom>
              <a:avLst/>
              <a:gdLst/>
              <a:ahLst/>
              <a:cxnLst/>
              <a:rect l="0" t="0" r="0" b="0"/>
              <a:pathLst>
                <a:path w="120000" h="120000" extrusionOk="0">
                  <a:moveTo>
                    <a:pt x="94285" y="0"/>
                  </a:moveTo>
                  <a:cubicBezTo>
                    <a:pt x="22285" y="0"/>
                    <a:pt x="22285" y="0"/>
                    <a:pt x="22285" y="0"/>
                  </a:cubicBezTo>
                  <a:cubicBezTo>
                    <a:pt x="12000" y="0"/>
                    <a:pt x="3428" y="3840"/>
                    <a:pt x="0" y="7680"/>
                  </a:cubicBezTo>
                  <a:cubicBezTo>
                    <a:pt x="1714" y="7680"/>
                    <a:pt x="3428" y="6720"/>
                    <a:pt x="5142" y="6720"/>
                  </a:cubicBezTo>
                  <a:cubicBezTo>
                    <a:pt x="12000" y="2880"/>
                    <a:pt x="20571" y="0"/>
                    <a:pt x="30857" y="0"/>
                  </a:cubicBezTo>
                  <a:cubicBezTo>
                    <a:pt x="85714" y="0"/>
                    <a:pt x="85714" y="0"/>
                    <a:pt x="85714" y="0"/>
                  </a:cubicBezTo>
                  <a:cubicBezTo>
                    <a:pt x="104571" y="0"/>
                    <a:pt x="120000" y="8640"/>
                    <a:pt x="120000" y="19200"/>
                  </a:cubicBezTo>
                  <a:cubicBezTo>
                    <a:pt x="120000" y="102720"/>
                    <a:pt x="120000" y="102720"/>
                    <a:pt x="120000" y="102720"/>
                  </a:cubicBezTo>
                  <a:cubicBezTo>
                    <a:pt x="120000" y="108480"/>
                    <a:pt x="114857" y="113280"/>
                    <a:pt x="108000" y="117120"/>
                  </a:cubicBezTo>
                  <a:cubicBezTo>
                    <a:pt x="108000" y="118080"/>
                    <a:pt x="108000" y="119040"/>
                    <a:pt x="106285" y="120000"/>
                  </a:cubicBezTo>
                  <a:cubicBezTo>
                    <a:pt x="114857" y="118080"/>
                    <a:pt x="120000" y="113280"/>
                    <a:pt x="120000" y="107520"/>
                  </a:cubicBezTo>
                  <a:cubicBezTo>
                    <a:pt x="120000" y="14400"/>
                    <a:pt x="120000" y="14400"/>
                    <a:pt x="120000" y="14400"/>
                  </a:cubicBezTo>
                  <a:cubicBezTo>
                    <a:pt x="120000" y="14400"/>
                    <a:pt x="120000" y="14400"/>
                    <a:pt x="120000" y="13440"/>
                  </a:cubicBezTo>
                  <a:cubicBezTo>
                    <a:pt x="109714" y="2880"/>
                    <a:pt x="109714" y="2880"/>
                    <a:pt x="109714" y="2880"/>
                  </a:cubicBezTo>
                  <a:cubicBezTo>
                    <a:pt x="104571" y="960"/>
                    <a:pt x="99428" y="0"/>
                    <a:pt x="94285" y="0"/>
                  </a:cubicBezTo>
                </a:path>
              </a:pathLst>
            </a:custGeom>
            <a:solidFill>
              <a:srgbClr val="27262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76" name="Shape 1076"/>
            <p:cNvSpPr/>
            <p:nvPr/>
          </p:nvSpPr>
          <p:spPr>
            <a:xfrm>
              <a:off x="8672513" y="1806575"/>
              <a:ext cx="12699" cy="20636"/>
            </a:xfrm>
            <a:custGeom>
              <a:avLst/>
              <a:gdLst/>
              <a:ahLst/>
              <a:cxnLst/>
              <a:rect l="0" t="0" r="0" b="0"/>
              <a:pathLst>
                <a:path w="120000" h="120000" extrusionOk="0">
                  <a:moveTo>
                    <a:pt x="0" y="0"/>
                  </a:moveTo>
                  <a:cubicBezTo>
                    <a:pt x="120000" y="120000"/>
                    <a:pt x="120000" y="120000"/>
                    <a:pt x="120000" y="120000"/>
                  </a:cubicBezTo>
                  <a:cubicBezTo>
                    <a:pt x="120000" y="76363"/>
                    <a:pt x="60000" y="32727"/>
                    <a:pt x="0" y="0"/>
                  </a:cubicBezTo>
                </a:path>
              </a:pathLst>
            </a:custGeom>
            <a:solidFill>
              <a:srgbClr val="3E3C3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77" name="Shape 1077"/>
            <p:cNvSpPr/>
            <p:nvPr/>
          </p:nvSpPr>
          <p:spPr>
            <a:xfrm>
              <a:off x="8555038" y="1800225"/>
              <a:ext cx="130175" cy="234949"/>
            </a:xfrm>
            <a:custGeom>
              <a:avLst/>
              <a:gdLst/>
              <a:ahLst/>
              <a:cxnLst/>
              <a:rect l="0" t="0" r="0" b="0"/>
              <a:pathLst>
                <a:path w="120000" h="120000" extrusionOk="0">
                  <a:moveTo>
                    <a:pt x="84179" y="0"/>
                  </a:moveTo>
                  <a:cubicBezTo>
                    <a:pt x="26865" y="0"/>
                    <a:pt x="26865" y="0"/>
                    <a:pt x="26865" y="0"/>
                  </a:cubicBezTo>
                  <a:cubicBezTo>
                    <a:pt x="16119" y="0"/>
                    <a:pt x="7164" y="2950"/>
                    <a:pt x="0" y="6885"/>
                  </a:cubicBezTo>
                  <a:cubicBezTo>
                    <a:pt x="1791" y="5901"/>
                    <a:pt x="5373" y="5901"/>
                    <a:pt x="7164" y="5901"/>
                  </a:cubicBezTo>
                  <a:cubicBezTo>
                    <a:pt x="82388" y="5901"/>
                    <a:pt x="82388" y="5901"/>
                    <a:pt x="82388" y="5901"/>
                  </a:cubicBezTo>
                  <a:cubicBezTo>
                    <a:pt x="96716" y="5901"/>
                    <a:pt x="109253" y="12786"/>
                    <a:pt x="109253" y="20655"/>
                  </a:cubicBezTo>
                  <a:cubicBezTo>
                    <a:pt x="109253" y="116065"/>
                    <a:pt x="109253" y="116065"/>
                    <a:pt x="109253" y="116065"/>
                  </a:cubicBezTo>
                  <a:cubicBezTo>
                    <a:pt x="109253" y="117049"/>
                    <a:pt x="109253" y="119016"/>
                    <a:pt x="107462" y="120000"/>
                  </a:cubicBezTo>
                  <a:cubicBezTo>
                    <a:pt x="114626" y="116065"/>
                    <a:pt x="120000" y="111147"/>
                    <a:pt x="120000" y="105245"/>
                  </a:cubicBezTo>
                  <a:cubicBezTo>
                    <a:pt x="120000" y="19672"/>
                    <a:pt x="120000" y="19672"/>
                    <a:pt x="120000" y="19672"/>
                  </a:cubicBezTo>
                  <a:cubicBezTo>
                    <a:pt x="120000" y="8852"/>
                    <a:pt x="103880" y="0"/>
                    <a:pt x="84179" y="0"/>
                  </a:cubicBezTo>
                </a:path>
              </a:pathLst>
            </a:custGeom>
            <a:solidFill>
              <a:srgbClr val="525059"/>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78" name="Shape 1078"/>
            <p:cNvSpPr/>
            <p:nvPr/>
          </p:nvSpPr>
          <p:spPr>
            <a:xfrm>
              <a:off x="8602663" y="1822450"/>
              <a:ext cx="23813" cy="20636"/>
            </a:xfrm>
            <a:custGeom>
              <a:avLst/>
              <a:gdLst/>
              <a:ahLst/>
              <a:cxnLst/>
              <a:rect l="0" t="0" r="0" b="0"/>
              <a:pathLst>
                <a:path w="120000" h="120000" extrusionOk="0">
                  <a:moveTo>
                    <a:pt x="0" y="54545"/>
                  </a:moveTo>
                  <a:cubicBezTo>
                    <a:pt x="0" y="54545"/>
                    <a:pt x="0" y="54545"/>
                    <a:pt x="0" y="54545"/>
                  </a:cubicBezTo>
                  <a:cubicBezTo>
                    <a:pt x="0" y="21818"/>
                    <a:pt x="30000" y="0"/>
                    <a:pt x="60000" y="0"/>
                  </a:cubicBezTo>
                  <a:cubicBezTo>
                    <a:pt x="90000" y="0"/>
                    <a:pt x="120000" y="21818"/>
                    <a:pt x="120000" y="54545"/>
                  </a:cubicBezTo>
                  <a:cubicBezTo>
                    <a:pt x="120000" y="87272"/>
                    <a:pt x="90000" y="120000"/>
                    <a:pt x="60000" y="120000"/>
                  </a:cubicBezTo>
                  <a:cubicBezTo>
                    <a:pt x="30000" y="120000"/>
                    <a:pt x="0" y="87272"/>
                    <a:pt x="0" y="54545"/>
                  </a:cubicBezTo>
                  <a:close/>
                </a:path>
              </a:pathLst>
            </a:custGeom>
            <a:solidFill>
              <a:srgbClr val="38364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79" name="Shape 1079"/>
            <p:cNvSpPr/>
            <p:nvPr/>
          </p:nvSpPr>
          <p:spPr>
            <a:xfrm>
              <a:off x="9001125" y="2352675"/>
              <a:ext cx="95250" cy="174625"/>
            </a:xfrm>
            <a:custGeom>
              <a:avLst/>
              <a:gdLst/>
              <a:ahLst/>
              <a:cxnLst/>
              <a:rect l="0" t="0" r="0" b="0"/>
              <a:pathLst>
                <a:path w="120000" h="120000" extrusionOk="0">
                  <a:moveTo>
                    <a:pt x="4897" y="83076"/>
                  </a:moveTo>
                  <a:cubicBezTo>
                    <a:pt x="31836" y="0"/>
                    <a:pt x="31836" y="0"/>
                    <a:pt x="31836" y="0"/>
                  </a:cubicBezTo>
                  <a:cubicBezTo>
                    <a:pt x="119999" y="7912"/>
                    <a:pt x="119999" y="7912"/>
                    <a:pt x="119999" y="7912"/>
                  </a:cubicBezTo>
                  <a:cubicBezTo>
                    <a:pt x="93061" y="92307"/>
                    <a:pt x="93061" y="92307"/>
                    <a:pt x="93061" y="92307"/>
                  </a:cubicBezTo>
                  <a:cubicBezTo>
                    <a:pt x="88163" y="108131"/>
                    <a:pt x="63673" y="120000"/>
                    <a:pt x="39183" y="117362"/>
                  </a:cubicBezTo>
                  <a:cubicBezTo>
                    <a:pt x="14693" y="114725"/>
                    <a:pt x="0" y="100219"/>
                    <a:pt x="4897" y="83076"/>
                  </a:cubicBezTo>
                  <a:close/>
                </a:path>
              </a:pathLst>
            </a:custGeom>
            <a:solidFill>
              <a:srgbClr val="F6CCB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80" name="Shape 1080"/>
            <p:cNvSpPr/>
            <p:nvPr/>
          </p:nvSpPr>
          <p:spPr>
            <a:xfrm>
              <a:off x="8988425" y="2371725"/>
              <a:ext cx="71437" cy="90486"/>
            </a:xfrm>
            <a:custGeom>
              <a:avLst/>
              <a:gdLst/>
              <a:ahLst/>
              <a:cxnLst/>
              <a:rect l="0" t="0" r="0" b="0"/>
              <a:pathLst>
                <a:path w="120000" h="120000" extrusionOk="0">
                  <a:moveTo>
                    <a:pt x="3243" y="99574"/>
                  </a:moveTo>
                  <a:cubicBezTo>
                    <a:pt x="9729" y="40851"/>
                    <a:pt x="77837" y="5106"/>
                    <a:pt x="81081" y="5106"/>
                  </a:cubicBezTo>
                  <a:cubicBezTo>
                    <a:pt x="90810" y="0"/>
                    <a:pt x="107027" y="2553"/>
                    <a:pt x="113513" y="10212"/>
                  </a:cubicBezTo>
                  <a:cubicBezTo>
                    <a:pt x="120000" y="20425"/>
                    <a:pt x="116756" y="30638"/>
                    <a:pt x="107027" y="38297"/>
                  </a:cubicBezTo>
                  <a:cubicBezTo>
                    <a:pt x="103783" y="38297"/>
                    <a:pt x="55135" y="63829"/>
                    <a:pt x="51891" y="102127"/>
                  </a:cubicBezTo>
                  <a:cubicBezTo>
                    <a:pt x="48648" y="112340"/>
                    <a:pt x="38918" y="120000"/>
                    <a:pt x="25945" y="120000"/>
                  </a:cubicBezTo>
                  <a:cubicBezTo>
                    <a:pt x="9729" y="120000"/>
                    <a:pt x="0" y="109787"/>
                    <a:pt x="3243" y="99574"/>
                  </a:cubicBezTo>
                  <a:close/>
                </a:path>
              </a:pathLst>
            </a:custGeom>
            <a:solidFill>
              <a:srgbClr val="F7CDB9"/>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81" name="Shape 1081"/>
            <p:cNvSpPr/>
            <p:nvPr/>
          </p:nvSpPr>
          <p:spPr>
            <a:xfrm>
              <a:off x="8883650" y="1574800"/>
              <a:ext cx="234949" cy="814386"/>
            </a:xfrm>
            <a:custGeom>
              <a:avLst/>
              <a:gdLst/>
              <a:ahLst/>
              <a:cxnLst/>
              <a:rect l="0" t="0" r="0" b="0"/>
              <a:pathLst>
                <a:path w="120000" h="120000" extrusionOk="0">
                  <a:moveTo>
                    <a:pt x="9917" y="0"/>
                  </a:moveTo>
                  <a:cubicBezTo>
                    <a:pt x="55537" y="3981"/>
                    <a:pt x="87272" y="5118"/>
                    <a:pt x="92231" y="13364"/>
                  </a:cubicBezTo>
                  <a:cubicBezTo>
                    <a:pt x="102148" y="28720"/>
                    <a:pt x="112066" y="46066"/>
                    <a:pt x="118016" y="64834"/>
                  </a:cubicBezTo>
                  <a:cubicBezTo>
                    <a:pt x="120000" y="89573"/>
                    <a:pt x="112066" y="120000"/>
                    <a:pt x="112066" y="120000"/>
                  </a:cubicBezTo>
                  <a:cubicBezTo>
                    <a:pt x="65454" y="120000"/>
                    <a:pt x="65454" y="120000"/>
                    <a:pt x="65454" y="120000"/>
                  </a:cubicBezTo>
                  <a:cubicBezTo>
                    <a:pt x="65454" y="119715"/>
                    <a:pt x="64462" y="100379"/>
                    <a:pt x="62479" y="78767"/>
                  </a:cubicBezTo>
                  <a:cubicBezTo>
                    <a:pt x="54545" y="62843"/>
                    <a:pt x="50578" y="56018"/>
                    <a:pt x="49586" y="55734"/>
                  </a:cubicBezTo>
                  <a:cubicBezTo>
                    <a:pt x="0" y="9952"/>
                    <a:pt x="0" y="9952"/>
                    <a:pt x="0" y="9952"/>
                  </a:cubicBezTo>
                  <a:cubicBezTo>
                    <a:pt x="0" y="9668"/>
                    <a:pt x="5950" y="2559"/>
                    <a:pt x="9917" y="0"/>
                  </a:cubicBezTo>
                  <a:close/>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82" name="Shape 1082"/>
            <p:cNvSpPr/>
            <p:nvPr/>
          </p:nvSpPr>
          <p:spPr>
            <a:xfrm>
              <a:off x="8482013" y="1900238"/>
              <a:ext cx="134938" cy="95250"/>
            </a:xfrm>
            <a:custGeom>
              <a:avLst/>
              <a:gdLst/>
              <a:ahLst/>
              <a:cxnLst/>
              <a:rect l="0" t="0" r="0" b="0"/>
              <a:pathLst>
                <a:path w="120000" h="120000" extrusionOk="0">
                  <a:moveTo>
                    <a:pt x="81739" y="2448"/>
                  </a:moveTo>
                  <a:cubicBezTo>
                    <a:pt x="81739" y="2448"/>
                    <a:pt x="57391" y="7346"/>
                    <a:pt x="38260" y="7346"/>
                  </a:cubicBezTo>
                  <a:cubicBezTo>
                    <a:pt x="33043" y="9795"/>
                    <a:pt x="29565" y="9795"/>
                    <a:pt x="24347" y="9795"/>
                  </a:cubicBezTo>
                  <a:cubicBezTo>
                    <a:pt x="20869" y="9795"/>
                    <a:pt x="15652" y="9795"/>
                    <a:pt x="12173" y="9795"/>
                  </a:cubicBezTo>
                  <a:cubicBezTo>
                    <a:pt x="5217" y="9795"/>
                    <a:pt x="1739" y="9795"/>
                    <a:pt x="1739" y="9795"/>
                  </a:cubicBezTo>
                  <a:cubicBezTo>
                    <a:pt x="0" y="119999"/>
                    <a:pt x="0" y="119999"/>
                    <a:pt x="0" y="119999"/>
                  </a:cubicBezTo>
                  <a:cubicBezTo>
                    <a:pt x="0" y="119999"/>
                    <a:pt x="5217" y="119999"/>
                    <a:pt x="13913" y="119999"/>
                  </a:cubicBezTo>
                  <a:cubicBezTo>
                    <a:pt x="17391" y="119999"/>
                    <a:pt x="22608" y="119999"/>
                    <a:pt x="27826" y="119999"/>
                  </a:cubicBezTo>
                  <a:cubicBezTo>
                    <a:pt x="33043" y="119999"/>
                    <a:pt x="38260" y="117551"/>
                    <a:pt x="43478" y="117551"/>
                  </a:cubicBezTo>
                  <a:cubicBezTo>
                    <a:pt x="66086" y="115102"/>
                    <a:pt x="92173" y="112653"/>
                    <a:pt x="92173" y="112653"/>
                  </a:cubicBezTo>
                  <a:cubicBezTo>
                    <a:pt x="109565" y="107755"/>
                    <a:pt x="120000" y="80816"/>
                    <a:pt x="116521" y="51428"/>
                  </a:cubicBezTo>
                  <a:cubicBezTo>
                    <a:pt x="113043" y="19591"/>
                    <a:pt x="97391" y="0"/>
                    <a:pt x="81739" y="2448"/>
                  </a:cubicBezTo>
                  <a:close/>
                </a:path>
              </a:pathLst>
            </a:custGeom>
            <a:solidFill>
              <a:srgbClr val="F6CCB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83" name="Shape 1083"/>
            <p:cNvSpPr/>
            <p:nvPr/>
          </p:nvSpPr>
          <p:spPr>
            <a:xfrm>
              <a:off x="8494713" y="1879600"/>
              <a:ext cx="63500" cy="68262"/>
            </a:xfrm>
            <a:custGeom>
              <a:avLst/>
              <a:gdLst/>
              <a:ahLst/>
              <a:cxnLst/>
              <a:rect l="0" t="0" r="0" b="0"/>
              <a:pathLst>
                <a:path w="120000" h="120000" extrusionOk="0">
                  <a:moveTo>
                    <a:pt x="94545" y="0"/>
                  </a:moveTo>
                  <a:cubicBezTo>
                    <a:pt x="69090" y="3428"/>
                    <a:pt x="47272" y="20571"/>
                    <a:pt x="32727" y="41142"/>
                  </a:cubicBezTo>
                  <a:cubicBezTo>
                    <a:pt x="14545" y="58285"/>
                    <a:pt x="7272" y="75428"/>
                    <a:pt x="3636" y="75428"/>
                  </a:cubicBezTo>
                  <a:cubicBezTo>
                    <a:pt x="0" y="89142"/>
                    <a:pt x="0" y="102857"/>
                    <a:pt x="10909" y="113142"/>
                  </a:cubicBezTo>
                  <a:cubicBezTo>
                    <a:pt x="18181" y="120000"/>
                    <a:pt x="32727" y="120000"/>
                    <a:pt x="36363" y="106285"/>
                  </a:cubicBezTo>
                  <a:cubicBezTo>
                    <a:pt x="36363" y="106285"/>
                    <a:pt x="40000" y="102857"/>
                    <a:pt x="43636" y="99428"/>
                  </a:cubicBezTo>
                  <a:cubicBezTo>
                    <a:pt x="47272" y="92571"/>
                    <a:pt x="50909" y="89142"/>
                    <a:pt x="54545" y="82285"/>
                  </a:cubicBezTo>
                  <a:cubicBezTo>
                    <a:pt x="69090" y="68571"/>
                    <a:pt x="83636" y="54857"/>
                    <a:pt x="101818" y="51428"/>
                  </a:cubicBezTo>
                  <a:cubicBezTo>
                    <a:pt x="112727" y="51428"/>
                    <a:pt x="120000" y="37714"/>
                    <a:pt x="116363" y="24000"/>
                  </a:cubicBezTo>
                  <a:cubicBezTo>
                    <a:pt x="116363" y="10285"/>
                    <a:pt x="105454" y="0"/>
                    <a:pt x="94545" y="0"/>
                  </a:cubicBezTo>
                  <a:close/>
                </a:path>
              </a:pathLst>
            </a:custGeom>
            <a:solidFill>
              <a:srgbClr val="F6CCB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84" name="Shape 1084"/>
            <p:cNvSpPr/>
            <p:nvPr/>
          </p:nvSpPr>
          <p:spPr>
            <a:xfrm>
              <a:off x="8261350" y="1624012"/>
              <a:ext cx="312737" cy="396874"/>
            </a:xfrm>
            <a:custGeom>
              <a:avLst/>
              <a:gdLst/>
              <a:ahLst/>
              <a:cxnLst/>
              <a:rect l="0" t="0" r="0" b="0"/>
              <a:pathLst>
                <a:path w="120000" h="120000" extrusionOk="0">
                  <a:moveTo>
                    <a:pt x="89440" y="118252"/>
                  </a:moveTo>
                  <a:cubicBezTo>
                    <a:pt x="76024" y="118252"/>
                    <a:pt x="37267" y="120000"/>
                    <a:pt x="25341" y="112427"/>
                  </a:cubicBezTo>
                  <a:cubicBezTo>
                    <a:pt x="17142" y="107184"/>
                    <a:pt x="0" y="90291"/>
                    <a:pt x="17888" y="61747"/>
                  </a:cubicBezTo>
                  <a:cubicBezTo>
                    <a:pt x="32795" y="38446"/>
                    <a:pt x="57391" y="16893"/>
                    <a:pt x="79751" y="0"/>
                  </a:cubicBezTo>
                  <a:cubicBezTo>
                    <a:pt x="120000" y="34951"/>
                    <a:pt x="120000" y="34951"/>
                    <a:pt x="120000" y="34951"/>
                  </a:cubicBezTo>
                  <a:cubicBezTo>
                    <a:pt x="99130" y="50679"/>
                    <a:pt x="80496" y="58252"/>
                    <a:pt x="61118" y="75728"/>
                  </a:cubicBezTo>
                  <a:cubicBezTo>
                    <a:pt x="55155" y="80970"/>
                    <a:pt x="57391" y="82718"/>
                    <a:pt x="57391" y="82718"/>
                  </a:cubicBezTo>
                  <a:cubicBezTo>
                    <a:pt x="60372" y="85048"/>
                    <a:pt x="79751" y="83883"/>
                    <a:pt x="92422" y="82718"/>
                  </a:cubicBezTo>
                  <a:cubicBezTo>
                    <a:pt x="95403" y="117669"/>
                    <a:pt x="95403" y="117669"/>
                    <a:pt x="95403" y="117669"/>
                  </a:cubicBezTo>
                  <a:cubicBezTo>
                    <a:pt x="91677" y="118252"/>
                    <a:pt x="93913" y="118252"/>
                    <a:pt x="89440" y="118252"/>
                  </a:cubicBezTo>
                  <a:close/>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85" name="Shape 1085"/>
            <p:cNvSpPr/>
            <p:nvPr/>
          </p:nvSpPr>
          <p:spPr>
            <a:xfrm>
              <a:off x="8567738" y="1057275"/>
              <a:ext cx="350837" cy="439736"/>
            </a:xfrm>
            <a:custGeom>
              <a:avLst/>
              <a:gdLst/>
              <a:ahLst/>
              <a:cxnLst/>
              <a:rect l="0" t="0" r="0" b="0"/>
              <a:pathLst>
                <a:path w="120000" h="120000" extrusionOk="0">
                  <a:moveTo>
                    <a:pt x="112666" y="56315"/>
                  </a:moveTo>
                  <a:cubicBezTo>
                    <a:pt x="114000" y="39473"/>
                    <a:pt x="114000" y="39473"/>
                    <a:pt x="114000" y="39473"/>
                  </a:cubicBezTo>
                  <a:cubicBezTo>
                    <a:pt x="114000" y="17368"/>
                    <a:pt x="87333" y="0"/>
                    <a:pt x="60000" y="0"/>
                  </a:cubicBezTo>
                  <a:cubicBezTo>
                    <a:pt x="32666" y="0"/>
                    <a:pt x="6000" y="17368"/>
                    <a:pt x="6000" y="39473"/>
                  </a:cubicBezTo>
                  <a:cubicBezTo>
                    <a:pt x="7333" y="56315"/>
                    <a:pt x="7333" y="56315"/>
                    <a:pt x="7333" y="56315"/>
                  </a:cubicBezTo>
                  <a:cubicBezTo>
                    <a:pt x="6000" y="56315"/>
                    <a:pt x="4666" y="56842"/>
                    <a:pt x="3333" y="57894"/>
                  </a:cubicBezTo>
                  <a:cubicBezTo>
                    <a:pt x="1333" y="58947"/>
                    <a:pt x="0" y="61052"/>
                    <a:pt x="0" y="63684"/>
                  </a:cubicBezTo>
                  <a:cubicBezTo>
                    <a:pt x="0" y="72105"/>
                    <a:pt x="0" y="72105"/>
                    <a:pt x="0" y="72105"/>
                  </a:cubicBezTo>
                  <a:cubicBezTo>
                    <a:pt x="0" y="76315"/>
                    <a:pt x="4666" y="80000"/>
                    <a:pt x="10000" y="80000"/>
                  </a:cubicBezTo>
                  <a:cubicBezTo>
                    <a:pt x="10000" y="100526"/>
                    <a:pt x="41333" y="119999"/>
                    <a:pt x="60000" y="119999"/>
                  </a:cubicBezTo>
                  <a:cubicBezTo>
                    <a:pt x="78666" y="119999"/>
                    <a:pt x="110000" y="100526"/>
                    <a:pt x="110000" y="80000"/>
                  </a:cubicBezTo>
                  <a:cubicBezTo>
                    <a:pt x="115333" y="80000"/>
                    <a:pt x="120000" y="76315"/>
                    <a:pt x="120000" y="72105"/>
                  </a:cubicBezTo>
                  <a:cubicBezTo>
                    <a:pt x="120000" y="63684"/>
                    <a:pt x="120000" y="63684"/>
                    <a:pt x="120000" y="63684"/>
                  </a:cubicBezTo>
                  <a:cubicBezTo>
                    <a:pt x="120000" y="59999"/>
                    <a:pt x="116666" y="56842"/>
                    <a:pt x="112666" y="56315"/>
                  </a:cubicBezTo>
                </a:path>
              </a:pathLst>
            </a:custGeom>
            <a:solidFill>
              <a:srgbClr val="F6CCB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86" name="Shape 1086"/>
            <p:cNvSpPr/>
            <p:nvPr/>
          </p:nvSpPr>
          <p:spPr>
            <a:xfrm>
              <a:off x="8888413" y="1354137"/>
              <a:ext cx="0" cy="0"/>
            </a:xfrm>
            <a:custGeom>
              <a:avLst/>
              <a:gdLst/>
              <a:ahLst/>
              <a:cxnLst/>
              <a:rect l="0" t="0" r="0" b="0"/>
              <a:pathLst>
                <a:path w="120000" h="120000" extrusionOk="0">
                  <a:moveTo>
                    <a:pt x="0" y="0"/>
                  </a:moveTo>
                  <a:cubicBezTo>
                    <a:pt x="0" y="0"/>
                    <a:pt x="0" y="0"/>
                    <a:pt x="0" y="0"/>
                  </a:cubicBezTo>
                  <a:cubicBezTo>
                    <a:pt x="0" y="0"/>
                    <a:pt x="0" y="0"/>
                    <a:pt x="0" y="0"/>
                  </a:cubicBezTo>
                </a:path>
              </a:pathLst>
            </a:custGeom>
            <a:solidFill>
              <a:srgbClr val="F8D6C6"/>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87" name="Shape 1087"/>
            <p:cNvSpPr/>
            <p:nvPr/>
          </p:nvSpPr>
          <p:spPr>
            <a:xfrm>
              <a:off x="8707438" y="1057275"/>
              <a:ext cx="211137" cy="439736"/>
            </a:xfrm>
            <a:custGeom>
              <a:avLst/>
              <a:gdLst/>
              <a:ahLst/>
              <a:cxnLst/>
              <a:rect l="0" t="0" r="0" b="0"/>
              <a:pathLst>
                <a:path w="120000" h="120000" extrusionOk="0">
                  <a:moveTo>
                    <a:pt x="58888" y="71578"/>
                  </a:moveTo>
                  <a:cubicBezTo>
                    <a:pt x="51111" y="71578"/>
                    <a:pt x="45555" y="68947"/>
                    <a:pt x="45555" y="65263"/>
                  </a:cubicBezTo>
                  <a:cubicBezTo>
                    <a:pt x="45555" y="62105"/>
                    <a:pt x="51111" y="58947"/>
                    <a:pt x="57777" y="58947"/>
                  </a:cubicBezTo>
                  <a:cubicBezTo>
                    <a:pt x="57777" y="58947"/>
                    <a:pt x="58888" y="58947"/>
                    <a:pt x="58888" y="58947"/>
                  </a:cubicBezTo>
                  <a:cubicBezTo>
                    <a:pt x="65555" y="58947"/>
                    <a:pt x="71111" y="61578"/>
                    <a:pt x="72222" y="65263"/>
                  </a:cubicBezTo>
                  <a:cubicBezTo>
                    <a:pt x="72222" y="68421"/>
                    <a:pt x="66666" y="71578"/>
                    <a:pt x="58888" y="71578"/>
                  </a:cubicBezTo>
                  <a:cubicBezTo>
                    <a:pt x="58888" y="71578"/>
                    <a:pt x="58888" y="71578"/>
                    <a:pt x="58888" y="71578"/>
                  </a:cubicBezTo>
                  <a:moveTo>
                    <a:pt x="20000" y="0"/>
                  </a:moveTo>
                  <a:cubicBezTo>
                    <a:pt x="20000" y="0"/>
                    <a:pt x="20000" y="0"/>
                    <a:pt x="20000" y="0"/>
                  </a:cubicBezTo>
                  <a:cubicBezTo>
                    <a:pt x="20000" y="55789"/>
                    <a:pt x="20000" y="55789"/>
                    <a:pt x="20000" y="55789"/>
                  </a:cubicBezTo>
                  <a:cubicBezTo>
                    <a:pt x="7777" y="68421"/>
                    <a:pt x="0" y="85789"/>
                    <a:pt x="0" y="85789"/>
                  </a:cubicBezTo>
                  <a:cubicBezTo>
                    <a:pt x="20000" y="85789"/>
                    <a:pt x="20000" y="85789"/>
                    <a:pt x="20000" y="85789"/>
                  </a:cubicBezTo>
                  <a:cubicBezTo>
                    <a:pt x="20000" y="119999"/>
                    <a:pt x="20000" y="119999"/>
                    <a:pt x="20000" y="119999"/>
                  </a:cubicBezTo>
                  <a:cubicBezTo>
                    <a:pt x="50000" y="119999"/>
                    <a:pt x="101111" y="101052"/>
                    <a:pt x="103333" y="81052"/>
                  </a:cubicBezTo>
                  <a:cubicBezTo>
                    <a:pt x="103333" y="81052"/>
                    <a:pt x="103333" y="81052"/>
                    <a:pt x="103333" y="81052"/>
                  </a:cubicBezTo>
                  <a:cubicBezTo>
                    <a:pt x="103333" y="80526"/>
                    <a:pt x="103333" y="80000"/>
                    <a:pt x="103333" y="80000"/>
                  </a:cubicBezTo>
                  <a:cubicBezTo>
                    <a:pt x="112222" y="80000"/>
                    <a:pt x="120000" y="76315"/>
                    <a:pt x="120000" y="72105"/>
                  </a:cubicBezTo>
                  <a:cubicBezTo>
                    <a:pt x="120000" y="63684"/>
                    <a:pt x="120000" y="63684"/>
                    <a:pt x="120000" y="63684"/>
                  </a:cubicBezTo>
                  <a:cubicBezTo>
                    <a:pt x="120000" y="59999"/>
                    <a:pt x="114444" y="56842"/>
                    <a:pt x="107777" y="56315"/>
                  </a:cubicBezTo>
                  <a:cubicBezTo>
                    <a:pt x="107777" y="56315"/>
                    <a:pt x="107777" y="56315"/>
                    <a:pt x="107777" y="56315"/>
                  </a:cubicBezTo>
                  <a:cubicBezTo>
                    <a:pt x="107777" y="56315"/>
                    <a:pt x="107777" y="56315"/>
                    <a:pt x="107777" y="56315"/>
                  </a:cubicBezTo>
                  <a:cubicBezTo>
                    <a:pt x="110000" y="39473"/>
                    <a:pt x="110000" y="39473"/>
                    <a:pt x="110000" y="39473"/>
                  </a:cubicBezTo>
                  <a:cubicBezTo>
                    <a:pt x="110000" y="17368"/>
                    <a:pt x="65555" y="0"/>
                    <a:pt x="20000" y="0"/>
                  </a:cubicBezTo>
                </a:path>
              </a:pathLst>
            </a:custGeom>
            <a:solidFill>
              <a:srgbClr val="EFAB8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88" name="Shape 1088"/>
            <p:cNvSpPr/>
            <p:nvPr/>
          </p:nvSpPr>
          <p:spPr>
            <a:xfrm>
              <a:off x="8653463" y="1273175"/>
              <a:ext cx="46037" cy="46036"/>
            </a:xfrm>
            <a:custGeom>
              <a:avLst/>
              <a:gdLst/>
              <a:ahLst/>
              <a:cxnLst/>
              <a:rect l="0" t="0" r="0" b="0"/>
              <a:pathLst>
                <a:path w="120000" h="120000" extrusionOk="0">
                  <a:moveTo>
                    <a:pt x="60000" y="0"/>
                  </a:moveTo>
                  <a:cubicBezTo>
                    <a:pt x="60000" y="0"/>
                    <a:pt x="55000" y="0"/>
                    <a:pt x="55000" y="0"/>
                  </a:cubicBezTo>
                  <a:cubicBezTo>
                    <a:pt x="25000" y="0"/>
                    <a:pt x="0" y="30000"/>
                    <a:pt x="0" y="60000"/>
                  </a:cubicBezTo>
                  <a:cubicBezTo>
                    <a:pt x="0" y="95000"/>
                    <a:pt x="25000" y="120000"/>
                    <a:pt x="60000" y="120000"/>
                  </a:cubicBezTo>
                  <a:cubicBezTo>
                    <a:pt x="60000" y="120000"/>
                    <a:pt x="60000" y="120000"/>
                    <a:pt x="60000" y="120000"/>
                  </a:cubicBezTo>
                  <a:cubicBezTo>
                    <a:pt x="95000" y="120000"/>
                    <a:pt x="120000" y="90000"/>
                    <a:pt x="120000" y="60000"/>
                  </a:cubicBezTo>
                  <a:cubicBezTo>
                    <a:pt x="115000" y="25000"/>
                    <a:pt x="90000" y="0"/>
                    <a:pt x="60000" y="0"/>
                  </a:cubicBezTo>
                </a:path>
              </a:pathLst>
            </a:custGeom>
            <a:solidFill>
              <a:srgbClr val="EEA48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89" name="Shape 1089"/>
            <p:cNvSpPr/>
            <p:nvPr/>
          </p:nvSpPr>
          <p:spPr>
            <a:xfrm>
              <a:off x="8653463" y="1266825"/>
              <a:ext cx="46037" cy="46036"/>
            </a:xfrm>
            <a:custGeom>
              <a:avLst/>
              <a:gdLst/>
              <a:ahLst/>
              <a:cxnLst/>
              <a:rect l="0" t="0" r="0" b="0"/>
              <a:pathLst>
                <a:path w="120000" h="120000" extrusionOk="0">
                  <a:moveTo>
                    <a:pt x="120000" y="60000"/>
                  </a:moveTo>
                  <a:cubicBezTo>
                    <a:pt x="120000" y="90000"/>
                    <a:pt x="95000" y="120000"/>
                    <a:pt x="60000" y="120000"/>
                  </a:cubicBezTo>
                  <a:cubicBezTo>
                    <a:pt x="30000" y="120000"/>
                    <a:pt x="0" y="95000"/>
                    <a:pt x="0" y="60000"/>
                  </a:cubicBezTo>
                  <a:cubicBezTo>
                    <a:pt x="0" y="30000"/>
                    <a:pt x="25000" y="0"/>
                    <a:pt x="55000" y="0"/>
                  </a:cubicBezTo>
                  <a:cubicBezTo>
                    <a:pt x="90000" y="0"/>
                    <a:pt x="115000" y="25000"/>
                    <a:pt x="120000" y="60000"/>
                  </a:cubicBezTo>
                  <a:close/>
                </a:path>
              </a:pathLst>
            </a:custGeom>
            <a:solidFill>
              <a:srgbClr val="3C241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90" name="Shape 1090"/>
            <p:cNvSpPr/>
            <p:nvPr/>
          </p:nvSpPr>
          <p:spPr>
            <a:xfrm>
              <a:off x="8678863" y="1293812"/>
              <a:ext cx="11113" cy="11112"/>
            </a:xfrm>
            <a:prstGeom prst="ellipse">
              <a:avLst/>
            </a:pr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91" name="Shape 1091"/>
            <p:cNvSpPr/>
            <p:nvPr/>
          </p:nvSpPr>
          <p:spPr>
            <a:xfrm>
              <a:off x="8788400" y="1273175"/>
              <a:ext cx="46037" cy="46036"/>
            </a:xfrm>
            <a:custGeom>
              <a:avLst/>
              <a:gdLst/>
              <a:ahLst/>
              <a:cxnLst/>
              <a:rect l="0" t="0" r="0" b="0"/>
              <a:pathLst>
                <a:path w="120000" h="120000" extrusionOk="0">
                  <a:moveTo>
                    <a:pt x="60000" y="0"/>
                  </a:moveTo>
                  <a:cubicBezTo>
                    <a:pt x="60000" y="0"/>
                    <a:pt x="55000" y="0"/>
                    <a:pt x="55000" y="0"/>
                  </a:cubicBezTo>
                  <a:cubicBezTo>
                    <a:pt x="25000" y="0"/>
                    <a:pt x="0" y="30000"/>
                    <a:pt x="0" y="60000"/>
                  </a:cubicBezTo>
                  <a:cubicBezTo>
                    <a:pt x="0" y="95000"/>
                    <a:pt x="25000" y="120000"/>
                    <a:pt x="60000" y="120000"/>
                  </a:cubicBezTo>
                  <a:cubicBezTo>
                    <a:pt x="60000" y="120000"/>
                    <a:pt x="60000" y="120000"/>
                    <a:pt x="60000" y="120000"/>
                  </a:cubicBezTo>
                  <a:cubicBezTo>
                    <a:pt x="95000" y="120000"/>
                    <a:pt x="120000" y="90000"/>
                    <a:pt x="120000" y="60000"/>
                  </a:cubicBezTo>
                  <a:cubicBezTo>
                    <a:pt x="115000" y="25000"/>
                    <a:pt x="90000" y="0"/>
                    <a:pt x="60000" y="0"/>
                  </a:cubicBezTo>
                </a:path>
              </a:pathLst>
            </a:custGeom>
            <a:solidFill>
              <a:srgbClr val="E8896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92" name="Shape 1092"/>
            <p:cNvSpPr/>
            <p:nvPr/>
          </p:nvSpPr>
          <p:spPr>
            <a:xfrm>
              <a:off x="8788400" y="1266825"/>
              <a:ext cx="46037" cy="46036"/>
            </a:xfrm>
            <a:custGeom>
              <a:avLst/>
              <a:gdLst/>
              <a:ahLst/>
              <a:cxnLst/>
              <a:rect l="0" t="0" r="0" b="0"/>
              <a:pathLst>
                <a:path w="120000" h="120000" extrusionOk="0">
                  <a:moveTo>
                    <a:pt x="120000" y="60000"/>
                  </a:moveTo>
                  <a:cubicBezTo>
                    <a:pt x="120000" y="90000"/>
                    <a:pt x="95000" y="120000"/>
                    <a:pt x="60000" y="120000"/>
                  </a:cubicBezTo>
                  <a:cubicBezTo>
                    <a:pt x="30000" y="120000"/>
                    <a:pt x="0" y="95000"/>
                    <a:pt x="0" y="60000"/>
                  </a:cubicBezTo>
                  <a:cubicBezTo>
                    <a:pt x="0" y="30000"/>
                    <a:pt x="25000" y="0"/>
                    <a:pt x="55000" y="0"/>
                  </a:cubicBezTo>
                  <a:cubicBezTo>
                    <a:pt x="90000" y="0"/>
                    <a:pt x="115000" y="25000"/>
                    <a:pt x="120000" y="60000"/>
                  </a:cubicBezTo>
                  <a:close/>
                </a:path>
              </a:pathLst>
            </a:custGeom>
            <a:solidFill>
              <a:srgbClr val="3C241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93" name="Shape 1093"/>
            <p:cNvSpPr/>
            <p:nvPr/>
          </p:nvSpPr>
          <p:spPr>
            <a:xfrm>
              <a:off x="8812213" y="1293812"/>
              <a:ext cx="12699" cy="11112"/>
            </a:xfrm>
            <a:prstGeom prst="ellipse">
              <a:avLst/>
            </a:pr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94" name="Shape 1094"/>
            <p:cNvSpPr/>
            <p:nvPr/>
          </p:nvSpPr>
          <p:spPr>
            <a:xfrm>
              <a:off x="8524875" y="930275"/>
              <a:ext cx="454024" cy="587374"/>
            </a:xfrm>
            <a:custGeom>
              <a:avLst/>
              <a:gdLst/>
              <a:ahLst/>
              <a:cxnLst/>
              <a:rect l="0" t="0" r="0" b="0"/>
              <a:pathLst>
                <a:path w="120000" h="120000" extrusionOk="0">
                  <a:moveTo>
                    <a:pt x="42231" y="18098"/>
                  </a:moveTo>
                  <a:cubicBezTo>
                    <a:pt x="0" y="7475"/>
                    <a:pt x="8240" y="68459"/>
                    <a:pt x="12360" y="78688"/>
                  </a:cubicBezTo>
                  <a:cubicBezTo>
                    <a:pt x="13390" y="80655"/>
                    <a:pt x="16480" y="83409"/>
                    <a:pt x="16480" y="83409"/>
                  </a:cubicBezTo>
                  <a:cubicBezTo>
                    <a:pt x="17510" y="85377"/>
                    <a:pt x="12875" y="120000"/>
                    <a:pt x="57682" y="120000"/>
                  </a:cubicBezTo>
                  <a:cubicBezTo>
                    <a:pt x="102489" y="120000"/>
                    <a:pt x="97854" y="85377"/>
                    <a:pt x="98884" y="83409"/>
                  </a:cubicBezTo>
                  <a:cubicBezTo>
                    <a:pt x="98884" y="83409"/>
                    <a:pt x="102489" y="80655"/>
                    <a:pt x="103004" y="78688"/>
                  </a:cubicBezTo>
                  <a:cubicBezTo>
                    <a:pt x="107124" y="68459"/>
                    <a:pt x="120000" y="0"/>
                    <a:pt x="42231" y="18098"/>
                  </a:cubicBezTo>
                  <a:close/>
                  <a:moveTo>
                    <a:pt x="94248" y="82622"/>
                  </a:moveTo>
                  <a:cubicBezTo>
                    <a:pt x="94248" y="86557"/>
                    <a:pt x="90643" y="92065"/>
                    <a:pt x="86523" y="94819"/>
                  </a:cubicBezTo>
                  <a:cubicBezTo>
                    <a:pt x="84463" y="95606"/>
                    <a:pt x="81888" y="96000"/>
                    <a:pt x="79828" y="95213"/>
                  </a:cubicBezTo>
                  <a:cubicBezTo>
                    <a:pt x="76223" y="94032"/>
                    <a:pt x="67982" y="92852"/>
                    <a:pt x="57682" y="92852"/>
                  </a:cubicBezTo>
                  <a:cubicBezTo>
                    <a:pt x="47381" y="92852"/>
                    <a:pt x="39141" y="94032"/>
                    <a:pt x="35536" y="95213"/>
                  </a:cubicBezTo>
                  <a:cubicBezTo>
                    <a:pt x="33476" y="96000"/>
                    <a:pt x="30901" y="95606"/>
                    <a:pt x="28841" y="94819"/>
                  </a:cubicBezTo>
                  <a:cubicBezTo>
                    <a:pt x="24721" y="92065"/>
                    <a:pt x="21630" y="86557"/>
                    <a:pt x="21630" y="82622"/>
                  </a:cubicBezTo>
                  <a:cubicBezTo>
                    <a:pt x="21630" y="82622"/>
                    <a:pt x="15450" y="65704"/>
                    <a:pt x="20085" y="53114"/>
                  </a:cubicBezTo>
                  <a:cubicBezTo>
                    <a:pt x="22145" y="46819"/>
                    <a:pt x="31931" y="43278"/>
                    <a:pt x="40171" y="44852"/>
                  </a:cubicBezTo>
                  <a:cubicBezTo>
                    <a:pt x="46351" y="46032"/>
                    <a:pt x="52532" y="46426"/>
                    <a:pt x="57682" y="46426"/>
                  </a:cubicBezTo>
                  <a:cubicBezTo>
                    <a:pt x="63347" y="46426"/>
                    <a:pt x="69527" y="46032"/>
                    <a:pt x="75193" y="44852"/>
                  </a:cubicBezTo>
                  <a:cubicBezTo>
                    <a:pt x="83433" y="43278"/>
                    <a:pt x="93218" y="46819"/>
                    <a:pt x="95793" y="53114"/>
                  </a:cubicBezTo>
                  <a:cubicBezTo>
                    <a:pt x="99914" y="65704"/>
                    <a:pt x="94248" y="82622"/>
                    <a:pt x="94248" y="82622"/>
                  </a:cubicBezTo>
                  <a:close/>
                </a:path>
              </a:pathLst>
            </a:custGeom>
            <a:solidFill>
              <a:srgbClr val="4F3C30"/>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95" name="Shape 1095"/>
            <p:cNvSpPr/>
            <p:nvPr/>
          </p:nvSpPr>
          <p:spPr>
            <a:xfrm>
              <a:off x="8702675" y="1411287"/>
              <a:ext cx="80962" cy="17461"/>
            </a:xfrm>
            <a:custGeom>
              <a:avLst/>
              <a:gdLst/>
              <a:ahLst/>
              <a:cxnLst/>
              <a:rect l="0" t="0" r="0" b="0"/>
              <a:pathLst>
                <a:path w="120000" h="120000" extrusionOk="0">
                  <a:moveTo>
                    <a:pt x="2857" y="0"/>
                  </a:moveTo>
                  <a:cubicBezTo>
                    <a:pt x="117142" y="0"/>
                    <a:pt x="117142" y="0"/>
                    <a:pt x="117142" y="0"/>
                  </a:cubicBezTo>
                  <a:cubicBezTo>
                    <a:pt x="120000" y="0"/>
                    <a:pt x="120000" y="26666"/>
                    <a:pt x="120000" y="40000"/>
                  </a:cubicBezTo>
                  <a:cubicBezTo>
                    <a:pt x="111428" y="66666"/>
                    <a:pt x="94285" y="120000"/>
                    <a:pt x="60000" y="120000"/>
                  </a:cubicBezTo>
                  <a:cubicBezTo>
                    <a:pt x="25714" y="120000"/>
                    <a:pt x="8571" y="66666"/>
                    <a:pt x="0" y="40000"/>
                  </a:cubicBezTo>
                  <a:cubicBezTo>
                    <a:pt x="0" y="26666"/>
                    <a:pt x="0" y="0"/>
                    <a:pt x="2857" y="0"/>
                  </a:cubicBezTo>
                  <a:close/>
                </a:path>
              </a:pathLst>
            </a:custGeom>
            <a:solidFill>
              <a:srgbClr val="F6CCB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96" name="Shape 1096"/>
            <p:cNvSpPr/>
            <p:nvPr/>
          </p:nvSpPr>
          <p:spPr>
            <a:xfrm>
              <a:off x="8574088" y="1241425"/>
              <a:ext cx="327025" cy="100011"/>
            </a:xfrm>
            <a:custGeom>
              <a:avLst/>
              <a:gdLst/>
              <a:ahLst/>
              <a:cxnLst/>
              <a:rect l="0" t="0" r="0" b="0"/>
              <a:pathLst>
                <a:path w="120000" h="120000" extrusionOk="0">
                  <a:moveTo>
                    <a:pt x="120000" y="9230"/>
                  </a:moveTo>
                  <a:cubicBezTo>
                    <a:pt x="108571" y="9230"/>
                    <a:pt x="108571" y="9230"/>
                    <a:pt x="108571" y="9230"/>
                  </a:cubicBezTo>
                  <a:cubicBezTo>
                    <a:pt x="105000" y="2307"/>
                    <a:pt x="100000" y="0"/>
                    <a:pt x="92857" y="0"/>
                  </a:cubicBezTo>
                  <a:cubicBezTo>
                    <a:pt x="80714" y="0"/>
                    <a:pt x="72857" y="6923"/>
                    <a:pt x="68571" y="20769"/>
                  </a:cubicBezTo>
                  <a:cubicBezTo>
                    <a:pt x="66428" y="18461"/>
                    <a:pt x="63571" y="13846"/>
                    <a:pt x="60000" y="13846"/>
                  </a:cubicBezTo>
                  <a:cubicBezTo>
                    <a:pt x="57142" y="13846"/>
                    <a:pt x="54285" y="16153"/>
                    <a:pt x="52142" y="20769"/>
                  </a:cubicBezTo>
                  <a:cubicBezTo>
                    <a:pt x="47857" y="6923"/>
                    <a:pt x="40000" y="0"/>
                    <a:pt x="27857" y="0"/>
                  </a:cubicBezTo>
                  <a:cubicBezTo>
                    <a:pt x="20714" y="0"/>
                    <a:pt x="15714" y="2307"/>
                    <a:pt x="12142" y="9230"/>
                  </a:cubicBezTo>
                  <a:cubicBezTo>
                    <a:pt x="0" y="9230"/>
                    <a:pt x="0" y="9230"/>
                    <a:pt x="0" y="9230"/>
                  </a:cubicBezTo>
                  <a:cubicBezTo>
                    <a:pt x="0" y="36923"/>
                    <a:pt x="0" y="36923"/>
                    <a:pt x="0" y="36923"/>
                  </a:cubicBezTo>
                  <a:cubicBezTo>
                    <a:pt x="4285" y="41538"/>
                    <a:pt x="4285" y="41538"/>
                    <a:pt x="4285" y="41538"/>
                  </a:cubicBezTo>
                  <a:cubicBezTo>
                    <a:pt x="3571" y="46153"/>
                    <a:pt x="3571" y="50769"/>
                    <a:pt x="3571" y="55384"/>
                  </a:cubicBezTo>
                  <a:cubicBezTo>
                    <a:pt x="3571" y="96923"/>
                    <a:pt x="7857" y="120000"/>
                    <a:pt x="27857" y="120000"/>
                  </a:cubicBezTo>
                  <a:cubicBezTo>
                    <a:pt x="45000" y="120000"/>
                    <a:pt x="52142" y="103846"/>
                    <a:pt x="55000" y="57692"/>
                  </a:cubicBezTo>
                  <a:cubicBezTo>
                    <a:pt x="55714" y="50769"/>
                    <a:pt x="55714" y="46153"/>
                    <a:pt x="55000" y="41538"/>
                  </a:cubicBezTo>
                  <a:cubicBezTo>
                    <a:pt x="56428" y="39230"/>
                    <a:pt x="57857" y="36923"/>
                    <a:pt x="60000" y="36923"/>
                  </a:cubicBezTo>
                  <a:cubicBezTo>
                    <a:pt x="62857" y="36923"/>
                    <a:pt x="64285" y="39230"/>
                    <a:pt x="65714" y="41538"/>
                  </a:cubicBezTo>
                  <a:cubicBezTo>
                    <a:pt x="65000" y="46153"/>
                    <a:pt x="65000" y="50769"/>
                    <a:pt x="65714" y="57692"/>
                  </a:cubicBezTo>
                  <a:cubicBezTo>
                    <a:pt x="68571" y="103846"/>
                    <a:pt x="75714" y="120000"/>
                    <a:pt x="92857" y="120000"/>
                  </a:cubicBezTo>
                  <a:cubicBezTo>
                    <a:pt x="112857" y="120000"/>
                    <a:pt x="117142" y="96923"/>
                    <a:pt x="117142" y="55384"/>
                  </a:cubicBezTo>
                  <a:cubicBezTo>
                    <a:pt x="117142" y="50769"/>
                    <a:pt x="117142" y="46153"/>
                    <a:pt x="116428" y="41538"/>
                  </a:cubicBezTo>
                  <a:cubicBezTo>
                    <a:pt x="120000" y="36923"/>
                    <a:pt x="120000" y="36923"/>
                    <a:pt x="120000" y="36923"/>
                  </a:cubicBezTo>
                  <a:lnTo>
                    <a:pt x="120000" y="9230"/>
                  </a:lnTo>
                  <a:close/>
                  <a:moveTo>
                    <a:pt x="50714" y="55384"/>
                  </a:moveTo>
                  <a:cubicBezTo>
                    <a:pt x="48571" y="94615"/>
                    <a:pt x="43571" y="106153"/>
                    <a:pt x="27857" y="106153"/>
                  </a:cubicBezTo>
                  <a:cubicBezTo>
                    <a:pt x="9285" y="106153"/>
                    <a:pt x="7857" y="85384"/>
                    <a:pt x="7857" y="55384"/>
                  </a:cubicBezTo>
                  <a:cubicBezTo>
                    <a:pt x="7857" y="46153"/>
                    <a:pt x="7857" y="13846"/>
                    <a:pt x="27857" y="13846"/>
                  </a:cubicBezTo>
                  <a:cubicBezTo>
                    <a:pt x="42142" y="13846"/>
                    <a:pt x="47142" y="23076"/>
                    <a:pt x="49285" y="32307"/>
                  </a:cubicBezTo>
                  <a:cubicBezTo>
                    <a:pt x="50714" y="36923"/>
                    <a:pt x="51428" y="46153"/>
                    <a:pt x="50714" y="55384"/>
                  </a:cubicBezTo>
                  <a:close/>
                  <a:moveTo>
                    <a:pt x="92857" y="106153"/>
                  </a:moveTo>
                  <a:cubicBezTo>
                    <a:pt x="77142" y="106153"/>
                    <a:pt x="72142" y="94615"/>
                    <a:pt x="70000" y="55384"/>
                  </a:cubicBezTo>
                  <a:cubicBezTo>
                    <a:pt x="69285" y="46153"/>
                    <a:pt x="70000" y="36923"/>
                    <a:pt x="71428" y="32307"/>
                  </a:cubicBezTo>
                  <a:cubicBezTo>
                    <a:pt x="73571" y="23076"/>
                    <a:pt x="78571" y="13846"/>
                    <a:pt x="92857" y="13846"/>
                  </a:cubicBezTo>
                  <a:cubicBezTo>
                    <a:pt x="112857" y="13846"/>
                    <a:pt x="112857" y="46153"/>
                    <a:pt x="112857" y="55384"/>
                  </a:cubicBezTo>
                  <a:cubicBezTo>
                    <a:pt x="112857" y="85384"/>
                    <a:pt x="111428" y="106153"/>
                    <a:pt x="92857" y="106153"/>
                  </a:cubicBezTo>
                  <a:close/>
                </a:path>
              </a:pathLst>
            </a:custGeom>
            <a:solidFill>
              <a:srgbClr val="43414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grpSp>
      <p:grpSp>
        <p:nvGrpSpPr>
          <p:cNvPr id="1097" name="Shape 1097"/>
          <p:cNvGrpSpPr/>
          <p:nvPr/>
        </p:nvGrpSpPr>
        <p:grpSpPr>
          <a:xfrm>
            <a:off x="3669934" y="1591130"/>
            <a:ext cx="709613" cy="1858566"/>
            <a:chOff x="-5615882" y="1923593"/>
            <a:chExt cx="946149" cy="2478088"/>
          </a:xfrm>
        </p:grpSpPr>
        <p:sp>
          <p:nvSpPr>
            <p:cNvPr id="1098" name="Shape 1098"/>
            <p:cNvSpPr/>
            <p:nvPr/>
          </p:nvSpPr>
          <p:spPr>
            <a:xfrm>
              <a:off x="-5234882" y="2395082"/>
              <a:ext cx="180975" cy="303213"/>
            </a:xfrm>
            <a:custGeom>
              <a:avLst/>
              <a:gdLst/>
              <a:ahLst/>
              <a:cxnLst/>
              <a:rect l="0" t="0" r="0" b="0"/>
              <a:pathLst>
                <a:path w="120000" h="120000" extrusionOk="0">
                  <a:moveTo>
                    <a:pt x="119999" y="31413"/>
                  </a:moveTo>
                  <a:lnTo>
                    <a:pt x="106315" y="27643"/>
                  </a:lnTo>
                  <a:lnTo>
                    <a:pt x="106315" y="0"/>
                  </a:lnTo>
                  <a:lnTo>
                    <a:pt x="13684" y="0"/>
                  </a:lnTo>
                  <a:lnTo>
                    <a:pt x="13684" y="27643"/>
                  </a:lnTo>
                  <a:lnTo>
                    <a:pt x="0" y="30785"/>
                  </a:lnTo>
                  <a:lnTo>
                    <a:pt x="3157" y="108691"/>
                  </a:lnTo>
                  <a:lnTo>
                    <a:pt x="13684" y="108691"/>
                  </a:lnTo>
                  <a:lnTo>
                    <a:pt x="13684" y="120000"/>
                  </a:lnTo>
                  <a:lnTo>
                    <a:pt x="106315" y="120000"/>
                  </a:lnTo>
                  <a:lnTo>
                    <a:pt x="106315" y="108691"/>
                  </a:lnTo>
                  <a:lnTo>
                    <a:pt x="116842" y="108691"/>
                  </a:lnTo>
                  <a:lnTo>
                    <a:pt x="119999" y="31413"/>
                  </a:ln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099" name="Shape 1099"/>
            <p:cNvSpPr/>
            <p:nvPr/>
          </p:nvSpPr>
          <p:spPr>
            <a:xfrm>
              <a:off x="-5234882" y="2395082"/>
              <a:ext cx="180975" cy="303213"/>
            </a:xfrm>
            <a:custGeom>
              <a:avLst/>
              <a:gdLst/>
              <a:ahLst/>
              <a:cxnLst/>
              <a:rect l="0" t="0" r="0" b="0"/>
              <a:pathLst>
                <a:path w="120000" h="120000" extrusionOk="0">
                  <a:moveTo>
                    <a:pt x="119999" y="31413"/>
                  </a:moveTo>
                  <a:lnTo>
                    <a:pt x="106315" y="27643"/>
                  </a:lnTo>
                  <a:lnTo>
                    <a:pt x="106315" y="0"/>
                  </a:lnTo>
                  <a:lnTo>
                    <a:pt x="13684" y="0"/>
                  </a:lnTo>
                  <a:lnTo>
                    <a:pt x="13684" y="27643"/>
                  </a:lnTo>
                  <a:lnTo>
                    <a:pt x="0" y="30785"/>
                  </a:lnTo>
                  <a:lnTo>
                    <a:pt x="3157" y="108691"/>
                  </a:lnTo>
                  <a:lnTo>
                    <a:pt x="13684" y="108691"/>
                  </a:lnTo>
                  <a:lnTo>
                    <a:pt x="13684" y="120000"/>
                  </a:lnTo>
                  <a:lnTo>
                    <a:pt x="106315" y="120000"/>
                  </a:lnTo>
                  <a:lnTo>
                    <a:pt x="106315" y="108691"/>
                  </a:lnTo>
                  <a:lnTo>
                    <a:pt x="116842" y="108691"/>
                  </a:lnTo>
                  <a:lnTo>
                    <a:pt x="119999" y="31413"/>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00" name="Shape 1100"/>
            <p:cNvSpPr/>
            <p:nvPr/>
          </p:nvSpPr>
          <p:spPr>
            <a:xfrm>
              <a:off x="-5214244" y="2407782"/>
              <a:ext cx="0" cy="26987"/>
            </a:xfrm>
            <a:custGeom>
              <a:avLst/>
              <a:gdLst/>
              <a:ahLst/>
              <a:cxnLst/>
              <a:rect l="0" t="0" r="0" b="0"/>
              <a:pathLst>
                <a:path w="120000" h="120000" extrusionOk="0">
                  <a:moveTo>
                    <a:pt x="0" y="0"/>
                  </a:moveTo>
                  <a:cubicBezTo>
                    <a:pt x="0" y="119999"/>
                    <a:pt x="0" y="119999"/>
                    <a:pt x="0" y="119999"/>
                  </a:cubicBezTo>
                  <a:cubicBezTo>
                    <a:pt x="0" y="119999"/>
                    <a:pt x="0" y="119999"/>
                    <a:pt x="0" y="119999"/>
                  </a:cubicBezTo>
                  <a:cubicBezTo>
                    <a:pt x="0" y="0"/>
                    <a:pt x="0" y="0"/>
                    <a:pt x="0" y="0"/>
                  </a:cubicBezTo>
                  <a:cubicBezTo>
                    <a:pt x="0" y="0"/>
                    <a:pt x="0" y="0"/>
                    <a:pt x="0" y="0"/>
                  </a:cubicBezTo>
                </a:path>
              </a:pathLst>
            </a:custGeom>
            <a:solidFill>
              <a:srgbClr val="E3B9A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01" name="Shape 1101"/>
            <p:cNvSpPr/>
            <p:nvPr/>
          </p:nvSpPr>
          <p:spPr>
            <a:xfrm>
              <a:off x="-5214244" y="2407782"/>
              <a:ext cx="139699" cy="49212"/>
            </a:xfrm>
            <a:custGeom>
              <a:avLst/>
              <a:gdLst/>
              <a:ahLst/>
              <a:cxnLst/>
              <a:rect l="0" t="0" r="0" b="0"/>
              <a:pathLst>
                <a:path w="120000" h="120000" extrusionOk="0">
                  <a:moveTo>
                    <a:pt x="120000" y="0"/>
                  </a:moveTo>
                  <a:cubicBezTo>
                    <a:pt x="100000" y="36923"/>
                    <a:pt x="78333" y="64615"/>
                    <a:pt x="60000" y="64615"/>
                  </a:cubicBezTo>
                  <a:cubicBezTo>
                    <a:pt x="60000" y="64615"/>
                    <a:pt x="60000" y="64615"/>
                    <a:pt x="60000" y="64615"/>
                  </a:cubicBezTo>
                  <a:cubicBezTo>
                    <a:pt x="60000" y="64615"/>
                    <a:pt x="60000" y="64615"/>
                    <a:pt x="60000" y="64615"/>
                  </a:cubicBezTo>
                  <a:cubicBezTo>
                    <a:pt x="60000" y="64615"/>
                    <a:pt x="60000" y="64615"/>
                    <a:pt x="60000" y="64615"/>
                  </a:cubicBezTo>
                  <a:cubicBezTo>
                    <a:pt x="43333" y="64615"/>
                    <a:pt x="21666" y="36923"/>
                    <a:pt x="0" y="0"/>
                  </a:cubicBezTo>
                  <a:cubicBezTo>
                    <a:pt x="0" y="64615"/>
                    <a:pt x="0" y="64615"/>
                    <a:pt x="0" y="64615"/>
                  </a:cubicBezTo>
                  <a:cubicBezTo>
                    <a:pt x="120000" y="120000"/>
                    <a:pt x="120000" y="120000"/>
                    <a:pt x="120000" y="120000"/>
                  </a:cubicBezTo>
                  <a:cubicBezTo>
                    <a:pt x="120000" y="0"/>
                    <a:pt x="120000" y="0"/>
                    <a:pt x="120000" y="0"/>
                  </a:cubicBezTo>
                </a:path>
              </a:pathLst>
            </a:custGeom>
            <a:solidFill>
              <a:srgbClr val="D77E4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02" name="Shape 1102"/>
            <p:cNvSpPr/>
            <p:nvPr/>
          </p:nvSpPr>
          <p:spPr>
            <a:xfrm>
              <a:off x="-5357119" y="3165018"/>
              <a:ext cx="430213" cy="1162049"/>
            </a:xfrm>
            <a:custGeom>
              <a:avLst/>
              <a:gdLst/>
              <a:ahLst/>
              <a:cxnLst/>
              <a:rect l="0" t="0" r="0" b="0"/>
              <a:pathLst>
                <a:path w="120000" h="120000" extrusionOk="0">
                  <a:moveTo>
                    <a:pt x="66863" y="0"/>
                  </a:moveTo>
                  <a:lnTo>
                    <a:pt x="52250" y="0"/>
                  </a:lnTo>
                  <a:lnTo>
                    <a:pt x="0" y="0"/>
                  </a:lnTo>
                  <a:lnTo>
                    <a:pt x="3542" y="120000"/>
                  </a:lnTo>
                  <a:lnTo>
                    <a:pt x="46494" y="120000"/>
                  </a:lnTo>
                  <a:lnTo>
                    <a:pt x="54464" y="17213"/>
                  </a:lnTo>
                  <a:lnTo>
                    <a:pt x="65092" y="17213"/>
                  </a:lnTo>
                  <a:lnTo>
                    <a:pt x="72619" y="120000"/>
                  </a:lnTo>
                  <a:lnTo>
                    <a:pt x="115571" y="120000"/>
                  </a:lnTo>
                  <a:lnTo>
                    <a:pt x="120000" y="0"/>
                  </a:lnTo>
                  <a:lnTo>
                    <a:pt x="66863" y="0"/>
                  </a:lnTo>
                  <a:close/>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03" name="Shape 1103"/>
            <p:cNvSpPr/>
            <p:nvPr/>
          </p:nvSpPr>
          <p:spPr>
            <a:xfrm>
              <a:off x="-5365057" y="4288969"/>
              <a:ext cx="179388" cy="112713"/>
            </a:xfrm>
            <a:custGeom>
              <a:avLst/>
              <a:gdLst/>
              <a:ahLst/>
              <a:cxnLst/>
              <a:rect l="0" t="0" r="0" b="0"/>
              <a:pathLst>
                <a:path w="120000" h="120000" extrusionOk="0">
                  <a:moveTo>
                    <a:pt x="120000" y="70344"/>
                  </a:moveTo>
                  <a:cubicBezTo>
                    <a:pt x="120000" y="120000"/>
                    <a:pt x="0" y="120000"/>
                    <a:pt x="0" y="70344"/>
                  </a:cubicBezTo>
                  <a:cubicBezTo>
                    <a:pt x="0" y="20689"/>
                    <a:pt x="21935" y="0"/>
                    <a:pt x="59354" y="0"/>
                  </a:cubicBezTo>
                  <a:cubicBezTo>
                    <a:pt x="96774" y="0"/>
                    <a:pt x="120000" y="20689"/>
                    <a:pt x="120000" y="70344"/>
                  </a:cubicBezTo>
                  <a:close/>
                </a:path>
              </a:pathLst>
            </a:custGeom>
            <a:solidFill>
              <a:srgbClr val="221F1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04" name="Shape 1104"/>
            <p:cNvSpPr/>
            <p:nvPr/>
          </p:nvSpPr>
          <p:spPr>
            <a:xfrm>
              <a:off x="-5103119" y="4288969"/>
              <a:ext cx="179388" cy="112713"/>
            </a:xfrm>
            <a:custGeom>
              <a:avLst/>
              <a:gdLst/>
              <a:ahLst/>
              <a:cxnLst/>
              <a:rect l="0" t="0" r="0" b="0"/>
              <a:pathLst>
                <a:path w="120000" h="120000" extrusionOk="0">
                  <a:moveTo>
                    <a:pt x="120000" y="70344"/>
                  </a:moveTo>
                  <a:cubicBezTo>
                    <a:pt x="120000" y="120000"/>
                    <a:pt x="0" y="120000"/>
                    <a:pt x="0" y="70344"/>
                  </a:cubicBezTo>
                  <a:cubicBezTo>
                    <a:pt x="0" y="20689"/>
                    <a:pt x="21935" y="0"/>
                    <a:pt x="59354" y="0"/>
                  </a:cubicBezTo>
                  <a:cubicBezTo>
                    <a:pt x="96774" y="0"/>
                    <a:pt x="120000" y="20689"/>
                    <a:pt x="120000" y="70344"/>
                  </a:cubicBezTo>
                  <a:close/>
                </a:path>
              </a:pathLst>
            </a:custGeom>
            <a:solidFill>
              <a:srgbClr val="221F1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05" name="Shape 1105"/>
            <p:cNvSpPr/>
            <p:nvPr/>
          </p:nvSpPr>
          <p:spPr>
            <a:xfrm>
              <a:off x="-5357119" y="3165018"/>
              <a:ext cx="430213" cy="44450"/>
            </a:xfrm>
            <a:prstGeom prst="rect">
              <a:avLst/>
            </a:prstGeom>
            <a:solidFill>
              <a:srgbClr val="221F1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06" name="Shape 1106"/>
            <p:cNvSpPr/>
            <p:nvPr/>
          </p:nvSpPr>
          <p:spPr>
            <a:xfrm>
              <a:off x="-5187257" y="3153907"/>
              <a:ext cx="88900" cy="66674"/>
            </a:xfrm>
            <a:custGeom>
              <a:avLst/>
              <a:gdLst/>
              <a:ahLst/>
              <a:cxnLst/>
              <a:rect l="0" t="0" r="0" b="0"/>
              <a:pathLst>
                <a:path w="120000" h="120000" extrusionOk="0">
                  <a:moveTo>
                    <a:pt x="86086" y="120000"/>
                  </a:moveTo>
                  <a:cubicBezTo>
                    <a:pt x="36521" y="120000"/>
                    <a:pt x="36521" y="120000"/>
                    <a:pt x="36521" y="120000"/>
                  </a:cubicBezTo>
                  <a:cubicBezTo>
                    <a:pt x="15652" y="120000"/>
                    <a:pt x="0" y="99428"/>
                    <a:pt x="0" y="75428"/>
                  </a:cubicBezTo>
                  <a:cubicBezTo>
                    <a:pt x="0" y="44571"/>
                    <a:pt x="0" y="44571"/>
                    <a:pt x="0" y="44571"/>
                  </a:cubicBezTo>
                  <a:cubicBezTo>
                    <a:pt x="0" y="20571"/>
                    <a:pt x="15652" y="0"/>
                    <a:pt x="36521" y="0"/>
                  </a:cubicBezTo>
                  <a:cubicBezTo>
                    <a:pt x="86086" y="0"/>
                    <a:pt x="86086" y="0"/>
                    <a:pt x="86086" y="0"/>
                  </a:cubicBezTo>
                  <a:cubicBezTo>
                    <a:pt x="104347" y="0"/>
                    <a:pt x="120000" y="20571"/>
                    <a:pt x="120000" y="44571"/>
                  </a:cubicBezTo>
                  <a:cubicBezTo>
                    <a:pt x="120000" y="75428"/>
                    <a:pt x="120000" y="75428"/>
                    <a:pt x="120000" y="75428"/>
                  </a:cubicBezTo>
                  <a:cubicBezTo>
                    <a:pt x="120000" y="99428"/>
                    <a:pt x="104347" y="120000"/>
                    <a:pt x="86086" y="120000"/>
                  </a:cubicBezTo>
                  <a:close/>
                  <a:moveTo>
                    <a:pt x="36521" y="20571"/>
                  </a:moveTo>
                  <a:cubicBezTo>
                    <a:pt x="26086" y="20571"/>
                    <a:pt x="18260" y="30857"/>
                    <a:pt x="18260" y="44571"/>
                  </a:cubicBezTo>
                  <a:cubicBezTo>
                    <a:pt x="18260" y="75428"/>
                    <a:pt x="18260" y="75428"/>
                    <a:pt x="18260" y="75428"/>
                  </a:cubicBezTo>
                  <a:cubicBezTo>
                    <a:pt x="18260" y="89142"/>
                    <a:pt x="26086" y="99428"/>
                    <a:pt x="36521" y="99428"/>
                  </a:cubicBezTo>
                  <a:cubicBezTo>
                    <a:pt x="86086" y="99428"/>
                    <a:pt x="86086" y="99428"/>
                    <a:pt x="86086" y="99428"/>
                  </a:cubicBezTo>
                  <a:cubicBezTo>
                    <a:pt x="93913" y="99428"/>
                    <a:pt x="101739" y="89142"/>
                    <a:pt x="101739" y="75428"/>
                  </a:cubicBezTo>
                  <a:cubicBezTo>
                    <a:pt x="101739" y="44571"/>
                    <a:pt x="101739" y="44571"/>
                    <a:pt x="101739" y="44571"/>
                  </a:cubicBezTo>
                  <a:cubicBezTo>
                    <a:pt x="101739" y="30857"/>
                    <a:pt x="93913" y="20571"/>
                    <a:pt x="86086" y="20571"/>
                  </a:cubicBezTo>
                  <a:lnTo>
                    <a:pt x="36521" y="20571"/>
                  </a:lnTo>
                  <a:close/>
                </a:path>
              </a:pathLst>
            </a:custGeom>
            <a:solidFill>
              <a:srgbClr val="43414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07" name="Shape 1107"/>
            <p:cNvSpPr/>
            <p:nvPr/>
          </p:nvSpPr>
          <p:spPr>
            <a:xfrm>
              <a:off x="-5474594" y="2471282"/>
              <a:ext cx="658812" cy="695325"/>
            </a:xfrm>
            <a:custGeom>
              <a:avLst/>
              <a:gdLst/>
              <a:ahLst/>
              <a:cxnLst/>
              <a:rect l="0" t="0" r="0" b="0"/>
              <a:pathLst>
                <a:path w="120000" h="120000" extrusionOk="0">
                  <a:moveTo>
                    <a:pt x="114352" y="18614"/>
                  </a:moveTo>
                  <a:cubicBezTo>
                    <a:pt x="109411" y="8975"/>
                    <a:pt x="96352" y="6648"/>
                    <a:pt x="77647" y="664"/>
                  </a:cubicBezTo>
                  <a:cubicBezTo>
                    <a:pt x="76941" y="332"/>
                    <a:pt x="76235" y="0"/>
                    <a:pt x="75529" y="0"/>
                  </a:cubicBezTo>
                  <a:cubicBezTo>
                    <a:pt x="75529" y="0"/>
                    <a:pt x="75529" y="0"/>
                    <a:pt x="75529" y="0"/>
                  </a:cubicBezTo>
                  <a:cubicBezTo>
                    <a:pt x="74470" y="6648"/>
                    <a:pt x="70941" y="14958"/>
                    <a:pt x="60000" y="15955"/>
                  </a:cubicBezTo>
                  <a:cubicBezTo>
                    <a:pt x="49058" y="14958"/>
                    <a:pt x="45882" y="6648"/>
                    <a:pt x="44470" y="0"/>
                  </a:cubicBezTo>
                  <a:cubicBezTo>
                    <a:pt x="44470" y="0"/>
                    <a:pt x="44470" y="0"/>
                    <a:pt x="44470" y="0"/>
                  </a:cubicBezTo>
                  <a:cubicBezTo>
                    <a:pt x="43764" y="0"/>
                    <a:pt x="43058" y="332"/>
                    <a:pt x="42352" y="664"/>
                  </a:cubicBezTo>
                  <a:cubicBezTo>
                    <a:pt x="23647" y="6648"/>
                    <a:pt x="10588" y="8975"/>
                    <a:pt x="6000" y="18614"/>
                  </a:cubicBezTo>
                  <a:cubicBezTo>
                    <a:pt x="0" y="30581"/>
                    <a:pt x="16941" y="43545"/>
                    <a:pt x="16941" y="43545"/>
                  </a:cubicBezTo>
                  <a:cubicBezTo>
                    <a:pt x="16941" y="43545"/>
                    <a:pt x="18352" y="120000"/>
                    <a:pt x="20823" y="120000"/>
                  </a:cubicBezTo>
                  <a:cubicBezTo>
                    <a:pt x="60000" y="120000"/>
                    <a:pt x="60000" y="120000"/>
                    <a:pt x="60000" y="120000"/>
                  </a:cubicBezTo>
                  <a:cubicBezTo>
                    <a:pt x="99176" y="120000"/>
                    <a:pt x="99176" y="120000"/>
                    <a:pt x="99176" y="120000"/>
                  </a:cubicBezTo>
                  <a:cubicBezTo>
                    <a:pt x="101647" y="120000"/>
                    <a:pt x="103411" y="43545"/>
                    <a:pt x="103411" y="43545"/>
                  </a:cubicBezTo>
                  <a:cubicBezTo>
                    <a:pt x="103411" y="43545"/>
                    <a:pt x="120000" y="30581"/>
                    <a:pt x="114352" y="18614"/>
                  </a:cubicBezTo>
                </a:path>
              </a:pathLst>
            </a:custGeom>
            <a:solidFill>
              <a:srgbClr val="254B60"/>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08" name="Shape 1108"/>
            <p:cNvSpPr/>
            <p:nvPr/>
          </p:nvSpPr>
          <p:spPr>
            <a:xfrm>
              <a:off x="-5177732" y="2525257"/>
              <a:ext cx="68263" cy="52388"/>
            </a:xfrm>
            <a:custGeom>
              <a:avLst/>
              <a:gdLst/>
              <a:ahLst/>
              <a:cxnLst/>
              <a:rect l="0" t="0" r="0" b="0"/>
              <a:pathLst>
                <a:path w="120000" h="120000" extrusionOk="0">
                  <a:moveTo>
                    <a:pt x="120000" y="61818"/>
                  </a:moveTo>
                  <a:lnTo>
                    <a:pt x="94883" y="120000"/>
                  </a:lnTo>
                  <a:lnTo>
                    <a:pt x="25116" y="120000"/>
                  </a:lnTo>
                  <a:lnTo>
                    <a:pt x="0" y="61818"/>
                  </a:lnTo>
                  <a:lnTo>
                    <a:pt x="58604" y="0"/>
                  </a:lnTo>
                  <a:lnTo>
                    <a:pt x="120000" y="61818"/>
                  </a:lnTo>
                  <a:close/>
                </a:path>
              </a:pathLst>
            </a:custGeom>
            <a:solidFill>
              <a:schemeClr val="accent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09" name="Shape 1109"/>
            <p:cNvSpPr/>
            <p:nvPr/>
          </p:nvSpPr>
          <p:spPr>
            <a:xfrm>
              <a:off x="-5269807" y="2460168"/>
              <a:ext cx="125412" cy="109537"/>
            </a:xfrm>
            <a:custGeom>
              <a:avLst/>
              <a:gdLst/>
              <a:ahLst/>
              <a:cxnLst/>
              <a:rect l="0" t="0" r="0" b="0"/>
              <a:pathLst>
                <a:path w="120000" h="120000" extrusionOk="0">
                  <a:moveTo>
                    <a:pt x="120000" y="71304"/>
                  </a:moveTo>
                  <a:lnTo>
                    <a:pt x="78987" y="120000"/>
                  </a:lnTo>
                  <a:lnTo>
                    <a:pt x="0" y="26086"/>
                  </a:lnTo>
                  <a:lnTo>
                    <a:pt x="53164" y="0"/>
                  </a:lnTo>
                  <a:lnTo>
                    <a:pt x="69873" y="15652"/>
                  </a:lnTo>
                  <a:lnTo>
                    <a:pt x="120000" y="71304"/>
                  </a:ln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10" name="Shape 1110"/>
            <p:cNvSpPr/>
            <p:nvPr/>
          </p:nvSpPr>
          <p:spPr>
            <a:xfrm>
              <a:off x="-5144394" y="2460168"/>
              <a:ext cx="125412" cy="109537"/>
            </a:xfrm>
            <a:custGeom>
              <a:avLst/>
              <a:gdLst/>
              <a:ahLst/>
              <a:cxnLst/>
              <a:rect l="0" t="0" r="0" b="0"/>
              <a:pathLst>
                <a:path w="120000" h="120000" extrusionOk="0">
                  <a:moveTo>
                    <a:pt x="0" y="71304"/>
                  </a:moveTo>
                  <a:lnTo>
                    <a:pt x="41012" y="120000"/>
                  </a:lnTo>
                  <a:lnTo>
                    <a:pt x="120000" y="26086"/>
                  </a:lnTo>
                  <a:lnTo>
                    <a:pt x="68354" y="0"/>
                  </a:lnTo>
                  <a:lnTo>
                    <a:pt x="51645" y="15652"/>
                  </a:lnTo>
                  <a:lnTo>
                    <a:pt x="0" y="71304"/>
                  </a:ln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11" name="Shape 1111"/>
            <p:cNvSpPr/>
            <p:nvPr/>
          </p:nvSpPr>
          <p:spPr>
            <a:xfrm>
              <a:off x="-5180907" y="2582407"/>
              <a:ext cx="73025" cy="573088"/>
            </a:xfrm>
            <a:custGeom>
              <a:avLst/>
              <a:gdLst/>
              <a:ahLst/>
              <a:cxnLst/>
              <a:rect l="0" t="0" r="0" b="0"/>
              <a:pathLst>
                <a:path w="120000" h="120000" extrusionOk="0">
                  <a:moveTo>
                    <a:pt x="93913" y="0"/>
                  </a:moveTo>
                  <a:lnTo>
                    <a:pt x="120000" y="111357"/>
                  </a:lnTo>
                  <a:lnTo>
                    <a:pt x="60000" y="120000"/>
                  </a:lnTo>
                  <a:lnTo>
                    <a:pt x="0" y="111357"/>
                  </a:lnTo>
                  <a:lnTo>
                    <a:pt x="28695" y="0"/>
                  </a:lnTo>
                  <a:lnTo>
                    <a:pt x="93913" y="0"/>
                  </a:lnTo>
                  <a:close/>
                </a:path>
              </a:pathLst>
            </a:custGeom>
            <a:solidFill>
              <a:schemeClr val="accent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12" name="Shape 1112"/>
            <p:cNvSpPr/>
            <p:nvPr/>
          </p:nvSpPr>
          <p:spPr>
            <a:xfrm>
              <a:off x="-5180907" y="2582407"/>
              <a:ext cx="73025" cy="573088"/>
            </a:xfrm>
            <a:custGeom>
              <a:avLst/>
              <a:gdLst/>
              <a:ahLst/>
              <a:cxnLst/>
              <a:rect l="0" t="0" r="0" b="0"/>
              <a:pathLst>
                <a:path w="120000" h="120000" extrusionOk="0">
                  <a:moveTo>
                    <a:pt x="93913" y="0"/>
                  </a:moveTo>
                  <a:lnTo>
                    <a:pt x="120000" y="111357"/>
                  </a:lnTo>
                  <a:lnTo>
                    <a:pt x="60000" y="120000"/>
                  </a:lnTo>
                  <a:lnTo>
                    <a:pt x="0" y="111357"/>
                  </a:lnTo>
                  <a:lnTo>
                    <a:pt x="28695" y="0"/>
                  </a:lnTo>
                  <a:lnTo>
                    <a:pt x="93913" y="0"/>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13" name="Shape 1113"/>
            <p:cNvSpPr/>
            <p:nvPr/>
          </p:nvSpPr>
          <p:spPr>
            <a:xfrm>
              <a:off x="-5338069" y="2644318"/>
              <a:ext cx="393700" cy="312737"/>
            </a:xfrm>
            <a:custGeom>
              <a:avLst/>
              <a:gdLst/>
              <a:ahLst/>
              <a:cxnLst/>
              <a:rect l="0" t="0" r="0" b="0"/>
              <a:pathLst>
                <a:path w="120000" h="120000" extrusionOk="0">
                  <a:moveTo>
                    <a:pt x="102266" y="120000"/>
                  </a:moveTo>
                  <a:cubicBezTo>
                    <a:pt x="17733" y="120000"/>
                    <a:pt x="17733" y="120000"/>
                    <a:pt x="17733" y="120000"/>
                  </a:cubicBezTo>
                  <a:cubicBezTo>
                    <a:pt x="10640" y="120000"/>
                    <a:pt x="5320" y="113333"/>
                    <a:pt x="5320" y="104444"/>
                  </a:cubicBezTo>
                  <a:cubicBezTo>
                    <a:pt x="0" y="15555"/>
                    <a:pt x="0" y="15555"/>
                    <a:pt x="0" y="15555"/>
                  </a:cubicBezTo>
                  <a:cubicBezTo>
                    <a:pt x="0" y="6666"/>
                    <a:pt x="5320" y="0"/>
                    <a:pt x="12413" y="0"/>
                  </a:cubicBezTo>
                  <a:cubicBezTo>
                    <a:pt x="107586" y="0"/>
                    <a:pt x="107586" y="0"/>
                    <a:pt x="107586" y="0"/>
                  </a:cubicBezTo>
                  <a:cubicBezTo>
                    <a:pt x="114679" y="0"/>
                    <a:pt x="120000" y="6666"/>
                    <a:pt x="120000" y="15555"/>
                  </a:cubicBezTo>
                  <a:cubicBezTo>
                    <a:pt x="114679" y="104444"/>
                    <a:pt x="114679" y="104444"/>
                    <a:pt x="114679" y="104444"/>
                  </a:cubicBezTo>
                  <a:cubicBezTo>
                    <a:pt x="114679" y="113333"/>
                    <a:pt x="109359" y="120000"/>
                    <a:pt x="102266" y="120000"/>
                  </a:cubicBezTo>
                </a:path>
              </a:pathLst>
            </a:custGeom>
            <a:solidFill>
              <a:srgbClr val="4F4C4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14" name="Shape 1114"/>
            <p:cNvSpPr/>
            <p:nvPr/>
          </p:nvSpPr>
          <p:spPr>
            <a:xfrm>
              <a:off x="-5331719" y="2644318"/>
              <a:ext cx="387350" cy="306387"/>
            </a:xfrm>
            <a:custGeom>
              <a:avLst/>
              <a:gdLst/>
              <a:ahLst/>
              <a:cxnLst/>
              <a:rect l="0" t="0" r="0" b="0"/>
              <a:pathLst>
                <a:path w="120000" h="120000" extrusionOk="0">
                  <a:moveTo>
                    <a:pt x="117600" y="61132"/>
                  </a:moveTo>
                  <a:cubicBezTo>
                    <a:pt x="114600" y="106415"/>
                    <a:pt x="114600" y="106415"/>
                    <a:pt x="114600" y="106415"/>
                  </a:cubicBezTo>
                  <a:cubicBezTo>
                    <a:pt x="114600" y="111698"/>
                    <a:pt x="112800" y="116226"/>
                    <a:pt x="109200" y="119245"/>
                  </a:cubicBezTo>
                  <a:cubicBezTo>
                    <a:pt x="109200" y="119245"/>
                    <a:pt x="109200" y="119245"/>
                    <a:pt x="109200" y="120000"/>
                  </a:cubicBezTo>
                  <a:cubicBezTo>
                    <a:pt x="112800" y="116981"/>
                    <a:pt x="114600" y="111698"/>
                    <a:pt x="114600" y="106415"/>
                  </a:cubicBezTo>
                  <a:cubicBezTo>
                    <a:pt x="117600" y="61132"/>
                    <a:pt x="117600" y="61132"/>
                    <a:pt x="117600" y="61132"/>
                  </a:cubicBezTo>
                  <a:moveTo>
                    <a:pt x="51600" y="0"/>
                  </a:moveTo>
                  <a:cubicBezTo>
                    <a:pt x="10200" y="0"/>
                    <a:pt x="10200" y="0"/>
                    <a:pt x="10200" y="0"/>
                  </a:cubicBezTo>
                  <a:cubicBezTo>
                    <a:pt x="6000" y="0"/>
                    <a:pt x="2400" y="3018"/>
                    <a:pt x="0" y="6792"/>
                  </a:cubicBezTo>
                  <a:cubicBezTo>
                    <a:pt x="0" y="6792"/>
                    <a:pt x="0" y="6792"/>
                    <a:pt x="0" y="6792"/>
                  </a:cubicBezTo>
                  <a:cubicBezTo>
                    <a:pt x="2400" y="3018"/>
                    <a:pt x="6000" y="0"/>
                    <a:pt x="10800" y="0"/>
                  </a:cubicBezTo>
                  <a:cubicBezTo>
                    <a:pt x="51600" y="0"/>
                    <a:pt x="51600" y="0"/>
                    <a:pt x="51600" y="0"/>
                  </a:cubicBezTo>
                  <a:moveTo>
                    <a:pt x="108000" y="0"/>
                  </a:moveTo>
                  <a:cubicBezTo>
                    <a:pt x="65400" y="0"/>
                    <a:pt x="65400" y="0"/>
                    <a:pt x="65400" y="0"/>
                  </a:cubicBezTo>
                  <a:cubicBezTo>
                    <a:pt x="107400" y="0"/>
                    <a:pt x="107400" y="0"/>
                    <a:pt x="107400" y="0"/>
                  </a:cubicBezTo>
                  <a:cubicBezTo>
                    <a:pt x="114600" y="0"/>
                    <a:pt x="120000" y="6792"/>
                    <a:pt x="120000" y="15849"/>
                  </a:cubicBezTo>
                  <a:cubicBezTo>
                    <a:pt x="120000" y="15849"/>
                    <a:pt x="120000" y="15849"/>
                    <a:pt x="120000" y="15849"/>
                  </a:cubicBezTo>
                  <a:cubicBezTo>
                    <a:pt x="120000" y="6792"/>
                    <a:pt x="114600" y="0"/>
                    <a:pt x="108000" y="0"/>
                  </a:cubicBezTo>
                </a:path>
              </a:pathLst>
            </a:custGeom>
            <a:solidFill>
              <a:srgbClr val="B4B5B6"/>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15" name="Shape 1115"/>
            <p:cNvSpPr/>
            <p:nvPr/>
          </p:nvSpPr>
          <p:spPr>
            <a:xfrm>
              <a:off x="-5331719" y="2644318"/>
              <a:ext cx="387350" cy="304799"/>
            </a:xfrm>
            <a:custGeom>
              <a:avLst/>
              <a:gdLst/>
              <a:ahLst/>
              <a:cxnLst/>
              <a:rect l="0" t="0" r="0" b="0"/>
              <a:pathLst>
                <a:path w="120000" h="120000" extrusionOk="0">
                  <a:moveTo>
                    <a:pt x="107400" y="0"/>
                  </a:moveTo>
                  <a:cubicBezTo>
                    <a:pt x="65400" y="0"/>
                    <a:pt x="65400" y="0"/>
                    <a:pt x="65400" y="0"/>
                  </a:cubicBezTo>
                  <a:cubicBezTo>
                    <a:pt x="51600" y="0"/>
                    <a:pt x="51600" y="0"/>
                    <a:pt x="51600" y="0"/>
                  </a:cubicBezTo>
                  <a:cubicBezTo>
                    <a:pt x="10800" y="0"/>
                    <a:pt x="10800" y="0"/>
                    <a:pt x="10800" y="0"/>
                  </a:cubicBezTo>
                  <a:cubicBezTo>
                    <a:pt x="6000" y="0"/>
                    <a:pt x="2400" y="3037"/>
                    <a:pt x="0" y="6835"/>
                  </a:cubicBezTo>
                  <a:cubicBezTo>
                    <a:pt x="1800" y="5316"/>
                    <a:pt x="4200" y="4556"/>
                    <a:pt x="6600" y="4556"/>
                  </a:cubicBezTo>
                  <a:cubicBezTo>
                    <a:pt x="104400" y="4556"/>
                    <a:pt x="104400" y="4556"/>
                    <a:pt x="104400" y="4556"/>
                  </a:cubicBezTo>
                  <a:cubicBezTo>
                    <a:pt x="111000" y="4556"/>
                    <a:pt x="116400" y="11392"/>
                    <a:pt x="116400" y="19746"/>
                  </a:cubicBezTo>
                  <a:cubicBezTo>
                    <a:pt x="111000" y="111645"/>
                    <a:pt x="111000" y="111645"/>
                    <a:pt x="111000" y="111645"/>
                  </a:cubicBezTo>
                  <a:cubicBezTo>
                    <a:pt x="111000" y="114683"/>
                    <a:pt x="110400" y="117721"/>
                    <a:pt x="109200" y="120000"/>
                  </a:cubicBezTo>
                  <a:cubicBezTo>
                    <a:pt x="112800" y="116962"/>
                    <a:pt x="114600" y="112405"/>
                    <a:pt x="114600" y="107088"/>
                  </a:cubicBezTo>
                  <a:cubicBezTo>
                    <a:pt x="117600" y="61518"/>
                    <a:pt x="117600" y="61518"/>
                    <a:pt x="117600" y="61518"/>
                  </a:cubicBezTo>
                  <a:cubicBezTo>
                    <a:pt x="120000" y="15949"/>
                    <a:pt x="120000" y="15949"/>
                    <a:pt x="120000" y="15949"/>
                  </a:cubicBezTo>
                  <a:cubicBezTo>
                    <a:pt x="120000" y="6835"/>
                    <a:pt x="114600" y="0"/>
                    <a:pt x="107400" y="0"/>
                  </a:cubicBezTo>
                </a:path>
              </a:pathLst>
            </a:custGeom>
            <a:solidFill>
              <a:srgbClr val="3E3C3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16" name="Shape 1116"/>
            <p:cNvSpPr/>
            <p:nvPr/>
          </p:nvSpPr>
          <p:spPr>
            <a:xfrm>
              <a:off x="-5307907" y="2784018"/>
              <a:ext cx="34924" cy="33338"/>
            </a:xfrm>
            <a:custGeom>
              <a:avLst/>
              <a:gdLst/>
              <a:ahLst/>
              <a:cxnLst/>
              <a:rect l="0" t="0" r="0" b="0"/>
              <a:pathLst>
                <a:path w="120000" h="120000" extrusionOk="0">
                  <a:moveTo>
                    <a:pt x="60000" y="120000"/>
                  </a:moveTo>
                  <a:cubicBezTo>
                    <a:pt x="60000" y="120000"/>
                    <a:pt x="60000" y="120000"/>
                    <a:pt x="60000" y="120000"/>
                  </a:cubicBezTo>
                  <a:cubicBezTo>
                    <a:pt x="26666" y="120000"/>
                    <a:pt x="0" y="93333"/>
                    <a:pt x="0" y="60000"/>
                  </a:cubicBezTo>
                  <a:cubicBezTo>
                    <a:pt x="0" y="26666"/>
                    <a:pt x="26666" y="0"/>
                    <a:pt x="60000" y="0"/>
                  </a:cubicBezTo>
                  <a:cubicBezTo>
                    <a:pt x="93333" y="0"/>
                    <a:pt x="120000" y="26666"/>
                    <a:pt x="120000" y="60000"/>
                  </a:cubicBezTo>
                  <a:cubicBezTo>
                    <a:pt x="120000" y="93333"/>
                    <a:pt x="93333" y="120000"/>
                    <a:pt x="60000" y="120000"/>
                  </a:cubicBezTo>
                  <a:close/>
                </a:path>
              </a:pathLst>
            </a:custGeom>
            <a:solidFill>
              <a:srgbClr val="38364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17" name="Shape 1117"/>
            <p:cNvSpPr/>
            <p:nvPr/>
          </p:nvSpPr>
          <p:spPr>
            <a:xfrm>
              <a:off x="-5401569" y="2822118"/>
              <a:ext cx="133349" cy="93663"/>
            </a:xfrm>
            <a:custGeom>
              <a:avLst/>
              <a:gdLst/>
              <a:ahLst/>
              <a:cxnLst/>
              <a:rect l="0" t="0" r="0" b="0"/>
              <a:pathLst>
                <a:path w="120000" h="120000" extrusionOk="0">
                  <a:moveTo>
                    <a:pt x="83478" y="2448"/>
                  </a:moveTo>
                  <a:cubicBezTo>
                    <a:pt x="83478" y="2448"/>
                    <a:pt x="57391" y="7346"/>
                    <a:pt x="40000" y="9795"/>
                  </a:cubicBezTo>
                  <a:cubicBezTo>
                    <a:pt x="34782" y="9795"/>
                    <a:pt x="29565" y="9795"/>
                    <a:pt x="24347" y="9795"/>
                  </a:cubicBezTo>
                  <a:cubicBezTo>
                    <a:pt x="20869" y="9795"/>
                    <a:pt x="17391" y="9795"/>
                    <a:pt x="13913" y="9795"/>
                  </a:cubicBezTo>
                  <a:cubicBezTo>
                    <a:pt x="6956" y="9795"/>
                    <a:pt x="1739" y="9795"/>
                    <a:pt x="1739" y="9795"/>
                  </a:cubicBezTo>
                  <a:cubicBezTo>
                    <a:pt x="0" y="119999"/>
                    <a:pt x="0" y="119999"/>
                    <a:pt x="0" y="119999"/>
                  </a:cubicBezTo>
                  <a:cubicBezTo>
                    <a:pt x="0" y="119999"/>
                    <a:pt x="5217" y="119999"/>
                    <a:pt x="13913" y="119999"/>
                  </a:cubicBezTo>
                  <a:cubicBezTo>
                    <a:pt x="19130" y="119999"/>
                    <a:pt x="22608" y="119999"/>
                    <a:pt x="29565" y="119999"/>
                  </a:cubicBezTo>
                  <a:cubicBezTo>
                    <a:pt x="34782" y="119999"/>
                    <a:pt x="40000" y="119999"/>
                    <a:pt x="45217" y="117551"/>
                  </a:cubicBezTo>
                  <a:cubicBezTo>
                    <a:pt x="66086" y="115102"/>
                    <a:pt x="93913" y="112653"/>
                    <a:pt x="93913" y="112653"/>
                  </a:cubicBezTo>
                  <a:cubicBezTo>
                    <a:pt x="109565" y="107755"/>
                    <a:pt x="120000" y="80816"/>
                    <a:pt x="116521" y="51428"/>
                  </a:cubicBezTo>
                  <a:cubicBezTo>
                    <a:pt x="113043" y="22040"/>
                    <a:pt x="97391" y="0"/>
                    <a:pt x="83478" y="2448"/>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18" name="Shape 1118"/>
            <p:cNvSpPr/>
            <p:nvPr/>
          </p:nvSpPr>
          <p:spPr>
            <a:xfrm>
              <a:off x="-5390457" y="2801482"/>
              <a:ext cx="63500" cy="68263"/>
            </a:xfrm>
            <a:custGeom>
              <a:avLst/>
              <a:gdLst/>
              <a:ahLst/>
              <a:cxnLst/>
              <a:rect l="0" t="0" r="0" b="0"/>
              <a:pathLst>
                <a:path w="120000" h="120000" extrusionOk="0">
                  <a:moveTo>
                    <a:pt x="98181" y="0"/>
                  </a:moveTo>
                  <a:cubicBezTo>
                    <a:pt x="69090" y="3333"/>
                    <a:pt x="47272" y="23333"/>
                    <a:pt x="32727" y="40000"/>
                  </a:cubicBezTo>
                  <a:cubicBezTo>
                    <a:pt x="18181" y="56666"/>
                    <a:pt x="7272" y="73333"/>
                    <a:pt x="7272" y="76666"/>
                  </a:cubicBezTo>
                  <a:cubicBezTo>
                    <a:pt x="0" y="86666"/>
                    <a:pt x="0" y="103333"/>
                    <a:pt x="10909" y="110000"/>
                  </a:cubicBezTo>
                  <a:cubicBezTo>
                    <a:pt x="18181" y="120000"/>
                    <a:pt x="32727" y="116666"/>
                    <a:pt x="40000" y="103333"/>
                  </a:cubicBezTo>
                  <a:cubicBezTo>
                    <a:pt x="40000" y="103333"/>
                    <a:pt x="40000" y="100000"/>
                    <a:pt x="43636" y="96666"/>
                  </a:cubicBezTo>
                  <a:cubicBezTo>
                    <a:pt x="47272" y="93333"/>
                    <a:pt x="50909" y="86666"/>
                    <a:pt x="58181" y="80000"/>
                  </a:cubicBezTo>
                  <a:cubicBezTo>
                    <a:pt x="69090" y="66666"/>
                    <a:pt x="83636" y="53333"/>
                    <a:pt x="101818" y="50000"/>
                  </a:cubicBezTo>
                  <a:cubicBezTo>
                    <a:pt x="112727" y="50000"/>
                    <a:pt x="120000" y="36666"/>
                    <a:pt x="120000" y="23333"/>
                  </a:cubicBezTo>
                  <a:cubicBezTo>
                    <a:pt x="116363" y="10000"/>
                    <a:pt x="105454" y="0"/>
                    <a:pt x="98181" y="0"/>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19" name="Shape 1119"/>
            <p:cNvSpPr/>
            <p:nvPr/>
          </p:nvSpPr>
          <p:spPr>
            <a:xfrm>
              <a:off x="-5615882" y="2544307"/>
              <a:ext cx="271462" cy="396874"/>
            </a:xfrm>
            <a:custGeom>
              <a:avLst/>
              <a:gdLst/>
              <a:ahLst/>
              <a:cxnLst/>
              <a:rect l="0" t="0" r="0" b="0"/>
              <a:pathLst>
                <a:path w="120000" h="120000" extrusionOk="0">
                  <a:moveTo>
                    <a:pt x="100285" y="118252"/>
                  </a:moveTo>
                  <a:cubicBezTo>
                    <a:pt x="84000" y="118252"/>
                    <a:pt x="39428" y="120000"/>
                    <a:pt x="26571" y="112427"/>
                  </a:cubicBezTo>
                  <a:cubicBezTo>
                    <a:pt x="17142" y="107184"/>
                    <a:pt x="0" y="90291"/>
                    <a:pt x="21428" y="61747"/>
                  </a:cubicBezTo>
                  <a:cubicBezTo>
                    <a:pt x="38571" y="38446"/>
                    <a:pt x="62571" y="16893"/>
                    <a:pt x="89142" y="0"/>
                  </a:cubicBezTo>
                  <a:cubicBezTo>
                    <a:pt x="120000" y="44271"/>
                    <a:pt x="120000" y="44271"/>
                    <a:pt x="120000" y="44271"/>
                  </a:cubicBezTo>
                  <a:cubicBezTo>
                    <a:pt x="96000" y="59417"/>
                    <a:pt x="90000" y="58834"/>
                    <a:pt x="66857" y="75728"/>
                  </a:cubicBezTo>
                  <a:cubicBezTo>
                    <a:pt x="60000" y="80970"/>
                    <a:pt x="62571" y="82718"/>
                    <a:pt x="63428" y="82718"/>
                  </a:cubicBezTo>
                  <a:cubicBezTo>
                    <a:pt x="66857" y="85048"/>
                    <a:pt x="89142" y="83883"/>
                    <a:pt x="102857" y="83300"/>
                  </a:cubicBezTo>
                  <a:cubicBezTo>
                    <a:pt x="107142" y="117669"/>
                    <a:pt x="107142" y="117669"/>
                    <a:pt x="107142" y="117669"/>
                  </a:cubicBezTo>
                  <a:cubicBezTo>
                    <a:pt x="102000" y="118252"/>
                    <a:pt x="104571" y="118252"/>
                    <a:pt x="100285" y="118252"/>
                  </a:cubicBezTo>
                  <a:close/>
                </a:path>
              </a:pathLst>
            </a:custGeom>
            <a:solidFill>
              <a:srgbClr val="254B60"/>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20" name="Shape 1120"/>
            <p:cNvSpPr/>
            <p:nvPr/>
          </p:nvSpPr>
          <p:spPr>
            <a:xfrm>
              <a:off x="-5015807" y="2822118"/>
              <a:ext cx="134938" cy="93663"/>
            </a:xfrm>
            <a:custGeom>
              <a:avLst/>
              <a:gdLst/>
              <a:ahLst/>
              <a:cxnLst/>
              <a:rect l="0" t="0" r="0" b="0"/>
              <a:pathLst>
                <a:path w="120000" h="120000" extrusionOk="0">
                  <a:moveTo>
                    <a:pt x="37714" y="2448"/>
                  </a:moveTo>
                  <a:cubicBezTo>
                    <a:pt x="37714" y="2448"/>
                    <a:pt x="61714" y="7346"/>
                    <a:pt x="80571" y="9795"/>
                  </a:cubicBezTo>
                  <a:cubicBezTo>
                    <a:pt x="85714" y="9795"/>
                    <a:pt x="90857" y="9795"/>
                    <a:pt x="94285" y="9795"/>
                  </a:cubicBezTo>
                  <a:cubicBezTo>
                    <a:pt x="99428" y="9795"/>
                    <a:pt x="102857" y="9795"/>
                    <a:pt x="106285" y="9795"/>
                  </a:cubicBezTo>
                  <a:cubicBezTo>
                    <a:pt x="113142" y="9795"/>
                    <a:pt x="118285" y="9795"/>
                    <a:pt x="118285" y="9795"/>
                  </a:cubicBezTo>
                  <a:cubicBezTo>
                    <a:pt x="120000" y="119999"/>
                    <a:pt x="120000" y="119999"/>
                    <a:pt x="120000" y="119999"/>
                  </a:cubicBezTo>
                  <a:cubicBezTo>
                    <a:pt x="120000" y="119999"/>
                    <a:pt x="113142" y="119999"/>
                    <a:pt x="104571" y="119999"/>
                  </a:cubicBezTo>
                  <a:cubicBezTo>
                    <a:pt x="101142" y="119999"/>
                    <a:pt x="96000" y="119999"/>
                    <a:pt x="90857" y="119999"/>
                  </a:cubicBezTo>
                  <a:cubicBezTo>
                    <a:pt x="85714" y="119999"/>
                    <a:pt x="80571" y="119999"/>
                    <a:pt x="75428" y="117551"/>
                  </a:cubicBezTo>
                  <a:cubicBezTo>
                    <a:pt x="53142" y="115102"/>
                    <a:pt x="27428" y="112653"/>
                    <a:pt x="27428" y="112653"/>
                  </a:cubicBezTo>
                  <a:cubicBezTo>
                    <a:pt x="10285" y="107755"/>
                    <a:pt x="0" y="80816"/>
                    <a:pt x="5142" y="51428"/>
                  </a:cubicBezTo>
                  <a:cubicBezTo>
                    <a:pt x="8571" y="22040"/>
                    <a:pt x="22285" y="0"/>
                    <a:pt x="37714" y="2448"/>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21" name="Shape 1121"/>
            <p:cNvSpPr/>
            <p:nvPr/>
          </p:nvSpPr>
          <p:spPr>
            <a:xfrm>
              <a:off x="-4957069" y="2801482"/>
              <a:ext cx="65087" cy="68263"/>
            </a:xfrm>
            <a:custGeom>
              <a:avLst/>
              <a:gdLst/>
              <a:ahLst/>
              <a:cxnLst/>
              <a:rect l="0" t="0" r="0" b="0"/>
              <a:pathLst>
                <a:path w="120000" h="120000" extrusionOk="0">
                  <a:moveTo>
                    <a:pt x="21818" y="0"/>
                  </a:moveTo>
                  <a:cubicBezTo>
                    <a:pt x="47272" y="3333"/>
                    <a:pt x="69090" y="23333"/>
                    <a:pt x="87272" y="40000"/>
                  </a:cubicBezTo>
                  <a:cubicBezTo>
                    <a:pt x="101818" y="56666"/>
                    <a:pt x="112727" y="73333"/>
                    <a:pt x="112727" y="76666"/>
                  </a:cubicBezTo>
                  <a:cubicBezTo>
                    <a:pt x="120000" y="86666"/>
                    <a:pt x="116363" y="103333"/>
                    <a:pt x="109090" y="110000"/>
                  </a:cubicBezTo>
                  <a:cubicBezTo>
                    <a:pt x="98181" y="120000"/>
                    <a:pt x="87272" y="116666"/>
                    <a:pt x="80000" y="103333"/>
                  </a:cubicBezTo>
                  <a:cubicBezTo>
                    <a:pt x="80000" y="103333"/>
                    <a:pt x="76363" y="100000"/>
                    <a:pt x="76363" y="96666"/>
                  </a:cubicBezTo>
                  <a:cubicBezTo>
                    <a:pt x="72727" y="93333"/>
                    <a:pt x="65454" y="86666"/>
                    <a:pt x="61818" y="80000"/>
                  </a:cubicBezTo>
                  <a:cubicBezTo>
                    <a:pt x="50909" y="66666"/>
                    <a:pt x="36363" y="53333"/>
                    <a:pt x="14545" y="50000"/>
                  </a:cubicBezTo>
                  <a:cubicBezTo>
                    <a:pt x="3636" y="50000"/>
                    <a:pt x="0" y="36666"/>
                    <a:pt x="0" y="23333"/>
                  </a:cubicBezTo>
                  <a:cubicBezTo>
                    <a:pt x="3636" y="10000"/>
                    <a:pt x="10909" y="0"/>
                    <a:pt x="21818" y="0"/>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22" name="Shape 1122"/>
            <p:cNvSpPr/>
            <p:nvPr/>
          </p:nvSpPr>
          <p:spPr>
            <a:xfrm>
              <a:off x="-4936432" y="2547482"/>
              <a:ext cx="266699" cy="393700"/>
            </a:xfrm>
            <a:custGeom>
              <a:avLst/>
              <a:gdLst/>
              <a:ahLst/>
              <a:cxnLst/>
              <a:rect l="0" t="0" r="0" b="0"/>
              <a:pathLst>
                <a:path w="120000" h="120000" extrusionOk="0">
                  <a:moveTo>
                    <a:pt x="19130" y="118235"/>
                  </a:moveTo>
                  <a:cubicBezTo>
                    <a:pt x="35652" y="118235"/>
                    <a:pt x="80869" y="120000"/>
                    <a:pt x="93913" y="112352"/>
                  </a:cubicBezTo>
                  <a:cubicBezTo>
                    <a:pt x="103478" y="107058"/>
                    <a:pt x="120000" y="90000"/>
                    <a:pt x="99130" y="61176"/>
                  </a:cubicBezTo>
                  <a:cubicBezTo>
                    <a:pt x="81739" y="37647"/>
                    <a:pt x="57391" y="17058"/>
                    <a:pt x="30434" y="0"/>
                  </a:cubicBezTo>
                  <a:cubicBezTo>
                    <a:pt x="0" y="43529"/>
                    <a:pt x="0" y="43529"/>
                    <a:pt x="0" y="43529"/>
                  </a:cubicBezTo>
                  <a:cubicBezTo>
                    <a:pt x="24347" y="59411"/>
                    <a:pt x="29565" y="58235"/>
                    <a:pt x="52173" y="75294"/>
                  </a:cubicBezTo>
                  <a:cubicBezTo>
                    <a:pt x="59130" y="80588"/>
                    <a:pt x="56521" y="82352"/>
                    <a:pt x="56521" y="82352"/>
                  </a:cubicBezTo>
                  <a:cubicBezTo>
                    <a:pt x="53043" y="84705"/>
                    <a:pt x="30434" y="83529"/>
                    <a:pt x="15652" y="82941"/>
                  </a:cubicBezTo>
                  <a:cubicBezTo>
                    <a:pt x="12173" y="117647"/>
                    <a:pt x="12173" y="117647"/>
                    <a:pt x="12173" y="117647"/>
                  </a:cubicBezTo>
                  <a:cubicBezTo>
                    <a:pt x="16521" y="118235"/>
                    <a:pt x="13913" y="118235"/>
                    <a:pt x="19130" y="118235"/>
                  </a:cubicBezTo>
                  <a:close/>
                </a:path>
              </a:pathLst>
            </a:custGeom>
            <a:solidFill>
              <a:srgbClr val="254B60"/>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23" name="Shape 1123"/>
            <p:cNvSpPr/>
            <p:nvPr/>
          </p:nvSpPr>
          <p:spPr>
            <a:xfrm>
              <a:off x="-5319019" y="1995032"/>
              <a:ext cx="349250" cy="439738"/>
            </a:xfrm>
            <a:custGeom>
              <a:avLst/>
              <a:gdLst/>
              <a:ahLst/>
              <a:cxnLst/>
              <a:rect l="0" t="0" r="0" b="0"/>
              <a:pathLst>
                <a:path w="120000" h="120000" extrusionOk="0">
                  <a:moveTo>
                    <a:pt x="112666" y="55789"/>
                  </a:moveTo>
                  <a:cubicBezTo>
                    <a:pt x="114000" y="39473"/>
                    <a:pt x="114000" y="39473"/>
                    <a:pt x="114000" y="39473"/>
                  </a:cubicBezTo>
                  <a:cubicBezTo>
                    <a:pt x="114000" y="17368"/>
                    <a:pt x="88000" y="0"/>
                    <a:pt x="60000" y="0"/>
                  </a:cubicBezTo>
                  <a:cubicBezTo>
                    <a:pt x="32666" y="0"/>
                    <a:pt x="6000" y="17368"/>
                    <a:pt x="6000" y="39473"/>
                  </a:cubicBezTo>
                  <a:cubicBezTo>
                    <a:pt x="8000" y="55789"/>
                    <a:pt x="8000" y="55789"/>
                    <a:pt x="8000" y="55789"/>
                  </a:cubicBezTo>
                  <a:cubicBezTo>
                    <a:pt x="6000" y="56315"/>
                    <a:pt x="4666" y="56842"/>
                    <a:pt x="3333" y="57368"/>
                  </a:cubicBezTo>
                  <a:cubicBezTo>
                    <a:pt x="1333" y="58947"/>
                    <a:pt x="0" y="61052"/>
                    <a:pt x="0" y="63684"/>
                  </a:cubicBezTo>
                  <a:cubicBezTo>
                    <a:pt x="0" y="71578"/>
                    <a:pt x="0" y="71578"/>
                    <a:pt x="0" y="71578"/>
                  </a:cubicBezTo>
                  <a:cubicBezTo>
                    <a:pt x="0" y="76315"/>
                    <a:pt x="4666" y="79473"/>
                    <a:pt x="10000" y="79473"/>
                  </a:cubicBezTo>
                  <a:cubicBezTo>
                    <a:pt x="10000" y="100526"/>
                    <a:pt x="41333" y="119999"/>
                    <a:pt x="60000" y="119999"/>
                  </a:cubicBezTo>
                  <a:cubicBezTo>
                    <a:pt x="78666" y="119999"/>
                    <a:pt x="110000" y="100526"/>
                    <a:pt x="110000" y="79473"/>
                  </a:cubicBezTo>
                  <a:cubicBezTo>
                    <a:pt x="115333" y="79473"/>
                    <a:pt x="120000" y="76315"/>
                    <a:pt x="120000" y="71578"/>
                  </a:cubicBezTo>
                  <a:cubicBezTo>
                    <a:pt x="120000" y="63684"/>
                    <a:pt x="120000" y="63684"/>
                    <a:pt x="120000" y="63684"/>
                  </a:cubicBezTo>
                  <a:cubicBezTo>
                    <a:pt x="120000" y="59999"/>
                    <a:pt x="116666" y="56842"/>
                    <a:pt x="112666" y="55789"/>
                  </a:cubicBezTo>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24" name="Shape 1124"/>
            <p:cNvSpPr/>
            <p:nvPr/>
          </p:nvSpPr>
          <p:spPr>
            <a:xfrm>
              <a:off x="-5003107" y="2287132"/>
              <a:ext cx="4763" cy="30162"/>
            </a:xfrm>
            <a:custGeom>
              <a:avLst/>
              <a:gdLst/>
              <a:ahLst/>
              <a:cxnLst/>
              <a:rect l="0" t="0" r="0" b="0"/>
              <a:pathLst>
                <a:path w="120000" h="120000" extrusionOk="0">
                  <a:moveTo>
                    <a:pt x="0" y="120000"/>
                  </a:moveTo>
                  <a:cubicBezTo>
                    <a:pt x="0" y="120000"/>
                    <a:pt x="0" y="120000"/>
                    <a:pt x="0" y="120000"/>
                  </a:cubicBezTo>
                  <a:cubicBezTo>
                    <a:pt x="0" y="120000"/>
                    <a:pt x="0" y="120000"/>
                    <a:pt x="0" y="120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12000"/>
                  </a:moveTo>
                  <a:cubicBezTo>
                    <a:pt x="0" y="112000"/>
                    <a:pt x="0" y="112000"/>
                    <a:pt x="0" y="112000"/>
                  </a:cubicBezTo>
                  <a:cubicBezTo>
                    <a:pt x="0" y="112000"/>
                    <a:pt x="0" y="112000"/>
                    <a:pt x="0" y="112000"/>
                  </a:cubicBezTo>
                  <a:moveTo>
                    <a:pt x="0" y="104000"/>
                  </a:moveTo>
                  <a:cubicBezTo>
                    <a:pt x="0" y="112000"/>
                    <a:pt x="0" y="112000"/>
                    <a:pt x="0" y="112000"/>
                  </a:cubicBezTo>
                  <a:cubicBezTo>
                    <a:pt x="0" y="112000"/>
                    <a:pt x="0" y="112000"/>
                    <a:pt x="0" y="104000"/>
                  </a:cubicBezTo>
                  <a:moveTo>
                    <a:pt x="120000" y="16000"/>
                  </a:moveTo>
                  <a:cubicBezTo>
                    <a:pt x="120000" y="48000"/>
                    <a:pt x="60000" y="80000"/>
                    <a:pt x="0" y="104000"/>
                  </a:cubicBezTo>
                  <a:cubicBezTo>
                    <a:pt x="60000" y="80000"/>
                    <a:pt x="120000" y="48000"/>
                    <a:pt x="120000" y="16000"/>
                  </a:cubicBezTo>
                  <a:moveTo>
                    <a:pt x="120000" y="16000"/>
                  </a:moveTo>
                  <a:cubicBezTo>
                    <a:pt x="120000" y="16000"/>
                    <a:pt x="120000" y="16000"/>
                    <a:pt x="120000" y="16000"/>
                  </a:cubicBezTo>
                  <a:cubicBezTo>
                    <a:pt x="120000" y="16000"/>
                    <a:pt x="120000" y="16000"/>
                    <a:pt x="120000" y="16000"/>
                  </a:cubicBezTo>
                  <a:moveTo>
                    <a:pt x="120000" y="8000"/>
                  </a:moveTo>
                  <a:cubicBezTo>
                    <a:pt x="120000" y="8000"/>
                    <a:pt x="120000" y="8000"/>
                    <a:pt x="120000" y="8000"/>
                  </a:cubicBezTo>
                  <a:cubicBezTo>
                    <a:pt x="120000" y="8000"/>
                    <a:pt x="120000" y="8000"/>
                    <a:pt x="120000" y="8000"/>
                  </a:cubicBezTo>
                  <a:moveTo>
                    <a:pt x="120000" y="8000"/>
                  </a:moveTo>
                  <a:cubicBezTo>
                    <a:pt x="120000" y="8000"/>
                    <a:pt x="120000" y="8000"/>
                    <a:pt x="120000" y="8000"/>
                  </a:cubicBezTo>
                  <a:cubicBezTo>
                    <a:pt x="120000" y="8000"/>
                    <a:pt x="120000" y="8000"/>
                    <a:pt x="120000" y="8000"/>
                  </a:cubicBezTo>
                  <a:moveTo>
                    <a:pt x="120000" y="0"/>
                  </a:moveTo>
                  <a:cubicBezTo>
                    <a:pt x="120000" y="0"/>
                    <a:pt x="120000" y="8000"/>
                    <a:pt x="120000" y="8000"/>
                  </a:cubicBezTo>
                  <a:cubicBezTo>
                    <a:pt x="120000" y="8000"/>
                    <a:pt x="120000" y="0"/>
                    <a:pt x="120000" y="0"/>
                  </a:cubicBezTo>
                </a:path>
              </a:pathLst>
            </a:custGeom>
            <a:solidFill>
              <a:srgbClr val="F9D7C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25" name="Shape 1125"/>
            <p:cNvSpPr/>
            <p:nvPr/>
          </p:nvSpPr>
          <p:spPr>
            <a:xfrm>
              <a:off x="-5179319" y="1995032"/>
              <a:ext cx="209549" cy="439738"/>
            </a:xfrm>
            <a:custGeom>
              <a:avLst/>
              <a:gdLst/>
              <a:ahLst/>
              <a:cxnLst/>
              <a:rect l="0" t="0" r="0" b="0"/>
              <a:pathLst>
                <a:path w="120000" h="120000" extrusionOk="0">
                  <a:moveTo>
                    <a:pt x="58888" y="70000"/>
                  </a:moveTo>
                  <a:cubicBezTo>
                    <a:pt x="51111" y="70000"/>
                    <a:pt x="45555" y="67368"/>
                    <a:pt x="45555" y="64210"/>
                  </a:cubicBezTo>
                  <a:cubicBezTo>
                    <a:pt x="45555" y="60526"/>
                    <a:pt x="51111" y="57894"/>
                    <a:pt x="57777" y="57368"/>
                  </a:cubicBezTo>
                  <a:cubicBezTo>
                    <a:pt x="57777" y="57368"/>
                    <a:pt x="58888" y="57368"/>
                    <a:pt x="58888" y="57368"/>
                  </a:cubicBezTo>
                  <a:cubicBezTo>
                    <a:pt x="65555" y="57368"/>
                    <a:pt x="71111" y="59999"/>
                    <a:pt x="71111" y="63684"/>
                  </a:cubicBezTo>
                  <a:cubicBezTo>
                    <a:pt x="72222" y="66842"/>
                    <a:pt x="66666" y="70000"/>
                    <a:pt x="58888" y="70000"/>
                  </a:cubicBezTo>
                  <a:cubicBezTo>
                    <a:pt x="58888" y="70000"/>
                    <a:pt x="58888" y="70000"/>
                    <a:pt x="58888" y="70000"/>
                  </a:cubicBezTo>
                  <a:moveTo>
                    <a:pt x="20000" y="0"/>
                  </a:moveTo>
                  <a:cubicBezTo>
                    <a:pt x="20000" y="0"/>
                    <a:pt x="20000" y="0"/>
                    <a:pt x="20000" y="0"/>
                  </a:cubicBezTo>
                  <a:cubicBezTo>
                    <a:pt x="20000" y="58947"/>
                    <a:pt x="20000" y="58947"/>
                    <a:pt x="20000" y="58947"/>
                  </a:cubicBezTo>
                  <a:cubicBezTo>
                    <a:pt x="7777" y="71052"/>
                    <a:pt x="0" y="88947"/>
                    <a:pt x="0" y="88947"/>
                  </a:cubicBezTo>
                  <a:cubicBezTo>
                    <a:pt x="20000" y="88947"/>
                    <a:pt x="20000" y="88947"/>
                    <a:pt x="20000" y="88947"/>
                  </a:cubicBezTo>
                  <a:cubicBezTo>
                    <a:pt x="20000" y="119999"/>
                    <a:pt x="20000" y="119999"/>
                    <a:pt x="20000" y="119999"/>
                  </a:cubicBezTo>
                  <a:cubicBezTo>
                    <a:pt x="20000" y="119999"/>
                    <a:pt x="20000" y="119999"/>
                    <a:pt x="20000" y="119999"/>
                  </a:cubicBezTo>
                  <a:cubicBezTo>
                    <a:pt x="47777" y="119999"/>
                    <a:pt x="90000" y="105263"/>
                    <a:pt x="101111" y="87894"/>
                  </a:cubicBezTo>
                  <a:cubicBezTo>
                    <a:pt x="101111" y="87894"/>
                    <a:pt x="101111" y="87894"/>
                    <a:pt x="101111" y="87894"/>
                  </a:cubicBezTo>
                  <a:cubicBezTo>
                    <a:pt x="101111" y="87894"/>
                    <a:pt x="101111" y="87894"/>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7368"/>
                  </a:cubicBezTo>
                  <a:cubicBezTo>
                    <a:pt x="101111" y="87368"/>
                    <a:pt x="101111" y="87368"/>
                    <a:pt x="101111" y="86842"/>
                  </a:cubicBezTo>
                  <a:cubicBezTo>
                    <a:pt x="101111" y="86842"/>
                    <a:pt x="101111" y="86842"/>
                    <a:pt x="101111" y="86842"/>
                  </a:cubicBezTo>
                  <a:cubicBezTo>
                    <a:pt x="102222" y="85263"/>
                    <a:pt x="103333" y="83157"/>
                    <a:pt x="103333" y="81052"/>
                  </a:cubicBezTo>
                  <a:cubicBezTo>
                    <a:pt x="103333" y="81052"/>
                    <a:pt x="103333" y="81052"/>
                    <a:pt x="103333" y="81052"/>
                  </a:cubicBezTo>
                  <a:cubicBezTo>
                    <a:pt x="103333" y="81052"/>
                    <a:pt x="103333" y="81052"/>
                    <a:pt x="103333" y="81052"/>
                  </a:cubicBezTo>
                  <a:cubicBezTo>
                    <a:pt x="103333" y="81052"/>
                    <a:pt x="103333" y="81052"/>
                    <a:pt x="103333" y="80526"/>
                  </a:cubicBezTo>
                  <a:cubicBezTo>
                    <a:pt x="103333" y="80526"/>
                    <a:pt x="103333" y="80526"/>
                    <a:pt x="103333" y="80526"/>
                  </a:cubicBezTo>
                  <a:cubicBezTo>
                    <a:pt x="103333" y="80526"/>
                    <a:pt x="103333" y="80526"/>
                    <a:pt x="103333" y="80526"/>
                  </a:cubicBezTo>
                  <a:cubicBezTo>
                    <a:pt x="103333" y="80526"/>
                    <a:pt x="103333" y="80526"/>
                    <a:pt x="103333" y="80526"/>
                  </a:cubicBezTo>
                  <a:cubicBezTo>
                    <a:pt x="103333" y="80526"/>
                    <a:pt x="103333" y="80526"/>
                    <a:pt x="103333" y="80526"/>
                  </a:cubicBezTo>
                  <a:cubicBezTo>
                    <a:pt x="103333" y="80526"/>
                    <a:pt x="103333" y="80000"/>
                    <a:pt x="103333" y="80000"/>
                  </a:cubicBezTo>
                  <a:cubicBezTo>
                    <a:pt x="103333" y="80000"/>
                    <a:pt x="103333" y="80000"/>
                    <a:pt x="103333" y="79473"/>
                  </a:cubicBezTo>
                  <a:cubicBezTo>
                    <a:pt x="112222" y="79473"/>
                    <a:pt x="120000" y="76315"/>
                    <a:pt x="120000" y="71578"/>
                  </a:cubicBezTo>
                  <a:cubicBezTo>
                    <a:pt x="120000" y="63684"/>
                    <a:pt x="120000" y="63684"/>
                    <a:pt x="120000" y="63684"/>
                  </a:cubicBezTo>
                  <a:cubicBezTo>
                    <a:pt x="120000" y="59999"/>
                    <a:pt x="114444" y="56842"/>
                    <a:pt x="107777" y="55789"/>
                  </a:cubicBezTo>
                  <a:cubicBezTo>
                    <a:pt x="107777" y="55789"/>
                    <a:pt x="107777" y="55789"/>
                    <a:pt x="107777" y="55789"/>
                  </a:cubicBezTo>
                  <a:cubicBezTo>
                    <a:pt x="107777" y="55789"/>
                    <a:pt x="107777" y="55789"/>
                    <a:pt x="107777" y="55789"/>
                  </a:cubicBezTo>
                  <a:cubicBezTo>
                    <a:pt x="110000" y="39473"/>
                    <a:pt x="110000" y="39473"/>
                    <a:pt x="110000" y="39473"/>
                  </a:cubicBezTo>
                  <a:cubicBezTo>
                    <a:pt x="110000" y="17368"/>
                    <a:pt x="66666" y="0"/>
                    <a:pt x="20000" y="0"/>
                  </a:cubicBezTo>
                </a:path>
              </a:pathLst>
            </a:custGeom>
            <a:solidFill>
              <a:srgbClr val="EC935B"/>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26" name="Shape 1126"/>
            <p:cNvSpPr/>
            <p:nvPr/>
          </p:nvSpPr>
          <p:spPr>
            <a:xfrm>
              <a:off x="-5233294" y="2204582"/>
              <a:ext cx="46037" cy="46037"/>
            </a:xfrm>
            <a:custGeom>
              <a:avLst/>
              <a:gdLst/>
              <a:ahLst/>
              <a:cxnLst/>
              <a:rect l="0" t="0" r="0" b="0"/>
              <a:pathLst>
                <a:path w="120000" h="120000" extrusionOk="0">
                  <a:moveTo>
                    <a:pt x="60000" y="0"/>
                  </a:moveTo>
                  <a:cubicBezTo>
                    <a:pt x="60000" y="0"/>
                    <a:pt x="55000" y="0"/>
                    <a:pt x="55000" y="0"/>
                  </a:cubicBezTo>
                  <a:cubicBezTo>
                    <a:pt x="25000" y="5000"/>
                    <a:pt x="0" y="30000"/>
                    <a:pt x="0" y="65000"/>
                  </a:cubicBezTo>
                  <a:cubicBezTo>
                    <a:pt x="0" y="95000"/>
                    <a:pt x="25000" y="120000"/>
                    <a:pt x="60000" y="120000"/>
                  </a:cubicBezTo>
                  <a:cubicBezTo>
                    <a:pt x="60000" y="120000"/>
                    <a:pt x="60000" y="120000"/>
                    <a:pt x="60000" y="120000"/>
                  </a:cubicBezTo>
                  <a:cubicBezTo>
                    <a:pt x="95000" y="120000"/>
                    <a:pt x="120000" y="90000"/>
                    <a:pt x="115000" y="60000"/>
                  </a:cubicBezTo>
                  <a:cubicBezTo>
                    <a:pt x="115000" y="25000"/>
                    <a:pt x="90000" y="0"/>
                    <a:pt x="60000" y="0"/>
                  </a:cubicBezTo>
                </a:path>
              </a:pathLst>
            </a:custGeom>
            <a:solidFill>
              <a:srgbClr val="EA8C5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27" name="Shape 1127"/>
            <p:cNvSpPr/>
            <p:nvPr/>
          </p:nvSpPr>
          <p:spPr>
            <a:xfrm>
              <a:off x="-5233294" y="2199818"/>
              <a:ext cx="46037" cy="46037"/>
            </a:xfrm>
            <a:custGeom>
              <a:avLst/>
              <a:gdLst/>
              <a:ahLst/>
              <a:cxnLst/>
              <a:rect l="0" t="0" r="0" b="0"/>
              <a:pathLst>
                <a:path w="120000" h="120000" extrusionOk="0">
                  <a:moveTo>
                    <a:pt x="115000" y="60000"/>
                  </a:moveTo>
                  <a:cubicBezTo>
                    <a:pt x="120000" y="90000"/>
                    <a:pt x="95000" y="120000"/>
                    <a:pt x="60000" y="120000"/>
                  </a:cubicBezTo>
                  <a:cubicBezTo>
                    <a:pt x="30000" y="120000"/>
                    <a:pt x="0" y="95000"/>
                    <a:pt x="0" y="65000"/>
                  </a:cubicBezTo>
                  <a:cubicBezTo>
                    <a:pt x="0" y="30000"/>
                    <a:pt x="25000" y="5000"/>
                    <a:pt x="55000" y="0"/>
                  </a:cubicBezTo>
                  <a:cubicBezTo>
                    <a:pt x="90000" y="0"/>
                    <a:pt x="115000" y="25000"/>
                    <a:pt x="115000" y="600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28" name="Shape 1128"/>
            <p:cNvSpPr/>
            <p:nvPr/>
          </p:nvSpPr>
          <p:spPr>
            <a:xfrm>
              <a:off x="-5207894" y="2220457"/>
              <a:ext cx="11113" cy="12699"/>
            </a:xfrm>
            <a:custGeom>
              <a:avLst/>
              <a:gdLst/>
              <a:ahLst/>
              <a:cxnLst/>
              <a:rect l="0" t="0" r="0" b="0"/>
              <a:pathLst>
                <a:path w="120000" h="120000" extrusionOk="0">
                  <a:moveTo>
                    <a:pt x="120000" y="51428"/>
                  </a:moveTo>
                  <a:cubicBezTo>
                    <a:pt x="120000" y="85714"/>
                    <a:pt x="80000" y="102857"/>
                    <a:pt x="60000" y="102857"/>
                  </a:cubicBezTo>
                  <a:cubicBezTo>
                    <a:pt x="20000" y="119999"/>
                    <a:pt x="0" y="85714"/>
                    <a:pt x="0" y="68571"/>
                  </a:cubicBezTo>
                  <a:cubicBezTo>
                    <a:pt x="0" y="34285"/>
                    <a:pt x="20000" y="17142"/>
                    <a:pt x="60000" y="17142"/>
                  </a:cubicBezTo>
                  <a:cubicBezTo>
                    <a:pt x="80000" y="0"/>
                    <a:pt x="120000" y="34285"/>
                    <a:pt x="120000" y="51428"/>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29" name="Shape 1129"/>
            <p:cNvSpPr/>
            <p:nvPr/>
          </p:nvSpPr>
          <p:spPr>
            <a:xfrm>
              <a:off x="-5099944" y="2204582"/>
              <a:ext cx="46037" cy="46037"/>
            </a:xfrm>
            <a:custGeom>
              <a:avLst/>
              <a:gdLst/>
              <a:ahLst/>
              <a:cxnLst/>
              <a:rect l="0" t="0" r="0" b="0"/>
              <a:pathLst>
                <a:path w="120000" h="120000" extrusionOk="0">
                  <a:moveTo>
                    <a:pt x="60000" y="0"/>
                  </a:moveTo>
                  <a:cubicBezTo>
                    <a:pt x="60000" y="0"/>
                    <a:pt x="55000" y="0"/>
                    <a:pt x="55000" y="0"/>
                  </a:cubicBezTo>
                  <a:cubicBezTo>
                    <a:pt x="25000" y="5000"/>
                    <a:pt x="0" y="30000"/>
                    <a:pt x="0" y="65000"/>
                  </a:cubicBezTo>
                  <a:cubicBezTo>
                    <a:pt x="0" y="95000"/>
                    <a:pt x="25000" y="120000"/>
                    <a:pt x="60000" y="120000"/>
                  </a:cubicBezTo>
                  <a:cubicBezTo>
                    <a:pt x="60000" y="120000"/>
                    <a:pt x="60000" y="120000"/>
                    <a:pt x="60000" y="120000"/>
                  </a:cubicBezTo>
                  <a:cubicBezTo>
                    <a:pt x="95000" y="120000"/>
                    <a:pt x="120000" y="90000"/>
                    <a:pt x="115000" y="60000"/>
                  </a:cubicBezTo>
                  <a:cubicBezTo>
                    <a:pt x="115000" y="25000"/>
                    <a:pt x="90000" y="0"/>
                    <a:pt x="60000" y="0"/>
                  </a:cubicBezTo>
                </a:path>
              </a:pathLst>
            </a:custGeom>
            <a:solidFill>
              <a:srgbClr val="E5764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30" name="Shape 1130"/>
            <p:cNvSpPr/>
            <p:nvPr/>
          </p:nvSpPr>
          <p:spPr>
            <a:xfrm>
              <a:off x="-5099944" y="2199818"/>
              <a:ext cx="46037" cy="46037"/>
            </a:xfrm>
            <a:custGeom>
              <a:avLst/>
              <a:gdLst/>
              <a:ahLst/>
              <a:cxnLst/>
              <a:rect l="0" t="0" r="0" b="0"/>
              <a:pathLst>
                <a:path w="120000" h="120000" extrusionOk="0">
                  <a:moveTo>
                    <a:pt x="115000" y="60000"/>
                  </a:moveTo>
                  <a:cubicBezTo>
                    <a:pt x="120000" y="90000"/>
                    <a:pt x="95000" y="120000"/>
                    <a:pt x="60000" y="120000"/>
                  </a:cubicBezTo>
                  <a:cubicBezTo>
                    <a:pt x="30000" y="120000"/>
                    <a:pt x="0" y="95000"/>
                    <a:pt x="0" y="65000"/>
                  </a:cubicBezTo>
                  <a:cubicBezTo>
                    <a:pt x="0" y="30000"/>
                    <a:pt x="25000" y="5000"/>
                    <a:pt x="55000" y="0"/>
                  </a:cubicBezTo>
                  <a:cubicBezTo>
                    <a:pt x="90000" y="0"/>
                    <a:pt x="115000" y="25000"/>
                    <a:pt x="115000" y="600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31" name="Shape 1131"/>
            <p:cNvSpPr/>
            <p:nvPr/>
          </p:nvSpPr>
          <p:spPr>
            <a:xfrm>
              <a:off x="-5074544" y="2220457"/>
              <a:ext cx="11113" cy="12699"/>
            </a:xfrm>
            <a:custGeom>
              <a:avLst/>
              <a:gdLst/>
              <a:ahLst/>
              <a:cxnLst/>
              <a:rect l="0" t="0" r="0" b="0"/>
              <a:pathLst>
                <a:path w="120000" h="120000" extrusionOk="0">
                  <a:moveTo>
                    <a:pt x="120000" y="51428"/>
                  </a:moveTo>
                  <a:cubicBezTo>
                    <a:pt x="120000" y="85714"/>
                    <a:pt x="80000" y="102857"/>
                    <a:pt x="60000" y="102857"/>
                  </a:cubicBezTo>
                  <a:cubicBezTo>
                    <a:pt x="20000" y="119999"/>
                    <a:pt x="0" y="85714"/>
                    <a:pt x="0" y="68571"/>
                  </a:cubicBezTo>
                  <a:cubicBezTo>
                    <a:pt x="0" y="34285"/>
                    <a:pt x="20000" y="17142"/>
                    <a:pt x="60000" y="17142"/>
                  </a:cubicBezTo>
                  <a:cubicBezTo>
                    <a:pt x="80000" y="0"/>
                    <a:pt x="120000" y="34285"/>
                    <a:pt x="120000" y="51428"/>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32" name="Shape 1132"/>
            <p:cNvSpPr/>
            <p:nvPr/>
          </p:nvSpPr>
          <p:spPr>
            <a:xfrm>
              <a:off x="-5322194" y="1923593"/>
              <a:ext cx="357188" cy="315912"/>
            </a:xfrm>
            <a:custGeom>
              <a:avLst/>
              <a:gdLst/>
              <a:ahLst/>
              <a:cxnLst/>
              <a:rect l="0" t="0" r="0" b="0"/>
              <a:pathLst>
                <a:path w="120000" h="120000" extrusionOk="0">
                  <a:moveTo>
                    <a:pt x="114810" y="101707"/>
                  </a:moveTo>
                  <a:cubicBezTo>
                    <a:pt x="112864" y="109024"/>
                    <a:pt x="110918" y="112682"/>
                    <a:pt x="108324" y="120000"/>
                  </a:cubicBezTo>
                  <a:cubicBezTo>
                    <a:pt x="108324" y="98780"/>
                    <a:pt x="108324" y="98780"/>
                    <a:pt x="108324" y="98780"/>
                  </a:cubicBezTo>
                  <a:cubicBezTo>
                    <a:pt x="97297" y="61463"/>
                    <a:pt x="97297" y="61463"/>
                    <a:pt x="97297" y="61463"/>
                  </a:cubicBezTo>
                  <a:cubicBezTo>
                    <a:pt x="97297" y="61463"/>
                    <a:pt x="80432" y="65853"/>
                    <a:pt x="59675" y="66585"/>
                  </a:cubicBezTo>
                  <a:cubicBezTo>
                    <a:pt x="39567" y="65853"/>
                    <a:pt x="22054" y="61463"/>
                    <a:pt x="22054" y="61463"/>
                  </a:cubicBezTo>
                  <a:cubicBezTo>
                    <a:pt x="11027" y="98780"/>
                    <a:pt x="11027" y="98780"/>
                    <a:pt x="11027" y="98780"/>
                  </a:cubicBezTo>
                  <a:cubicBezTo>
                    <a:pt x="11027" y="120000"/>
                    <a:pt x="11027" y="120000"/>
                    <a:pt x="11027" y="120000"/>
                  </a:cubicBezTo>
                  <a:cubicBezTo>
                    <a:pt x="9729" y="116341"/>
                    <a:pt x="5837" y="105365"/>
                    <a:pt x="5189" y="101707"/>
                  </a:cubicBezTo>
                  <a:cubicBezTo>
                    <a:pt x="0" y="77560"/>
                    <a:pt x="0" y="54146"/>
                    <a:pt x="7135" y="35121"/>
                  </a:cubicBezTo>
                  <a:cubicBezTo>
                    <a:pt x="7135" y="35121"/>
                    <a:pt x="18810" y="0"/>
                    <a:pt x="59675" y="0"/>
                  </a:cubicBezTo>
                  <a:cubicBezTo>
                    <a:pt x="60972" y="0"/>
                    <a:pt x="61621" y="0"/>
                    <a:pt x="62270" y="0"/>
                  </a:cubicBezTo>
                  <a:cubicBezTo>
                    <a:pt x="73297" y="0"/>
                    <a:pt x="81081" y="2195"/>
                    <a:pt x="88864" y="6585"/>
                  </a:cubicBezTo>
                  <a:cubicBezTo>
                    <a:pt x="88864" y="6585"/>
                    <a:pt x="100540" y="13170"/>
                    <a:pt x="110918" y="8048"/>
                  </a:cubicBezTo>
                  <a:cubicBezTo>
                    <a:pt x="111567" y="7317"/>
                    <a:pt x="111567" y="8048"/>
                    <a:pt x="111567" y="8048"/>
                  </a:cubicBezTo>
                  <a:cubicBezTo>
                    <a:pt x="111567" y="9512"/>
                    <a:pt x="110918" y="13170"/>
                    <a:pt x="108972" y="16097"/>
                  </a:cubicBezTo>
                  <a:cubicBezTo>
                    <a:pt x="111567" y="16097"/>
                    <a:pt x="114810" y="16097"/>
                    <a:pt x="118054" y="15365"/>
                  </a:cubicBezTo>
                  <a:cubicBezTo>
                    <a:pt x="118054" y="14634"/>
                    <a:pt x="118054" y="14634"/>
                    <a:pt x="118054" y="14634"/>
                  </a:cubicBezTo>
                  <a:cubicBezTo>
                    <a:pt x="118054" y="15365"/>
                    <a:pt x="118054" y="15365"/>
                    <a:pt x="118054" y="15365"/>
                  </a:cubicBezTo>
                  <a:cubicBezTo>
                    <a:pt x="118054" y="22682"/>
                    <a:pt x="116108" y="30000"/>
                    <a:pt x="112864" y="35121"/>
                  </a:cubicBezTo>
                  <a:cubicBezTo>
                    <a:pt x="119351" y="54146"/>
                    <a:pt x="120000" y="77560"/>
                    <a:pt x="114810" y="101707"/>
                  </a:cubicBezTo>
                  <a:close/>
                </a:path>
              </a:pathLst>
            </a:custGeom>
            <a:solidFill>
              <a:srgbClr val="3F3F3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grpSp>
      <p:sp>
        <p:nvSpPr>
          <p:cNvPr id="1133" name="Shape 1133"/>
          <p:cNvSpPr/>
          <p:nvPr/>
        </p:nvSpPr>
        <p:spPr>
          <a:xfrm>
            <a:off x="6203987" y="2911353"/>
            <a:ext cx="234553" cy="297655"/>
          </a:xfrm>
          <a:custGeom>
            <a:avLst/>
            <a:gdLst/>
            <a:ahLst/>
            <a:cxnLst/>
            <a:rect l="0" t="0" r="0" b="0"/>
            <a:pathLst>
              <a:path w="120000" h="120000" extrusionOk="0">
                <a:moveTo>
                  <a:pt x="89440" y="118252"/>
                </a:moveTo>
                <a:cubicBezTo>
                  <a:pt x="76024" y="118252"/>
                  <a:pt x="37267" y="120000"/>
                  <a:pt x="25341" y="112427"/>
                </a:cubicBezTo>
                <a:cubicBezTo>
                  <a:pt x="17142" y="107184"/>
                  <a:pt x="0" y="90291"/>
                  <a:pt x="17888" y="61747"/>
                </a:cubicBezTo>
                <a:cubicBezTo>
                  <a:pt x="32795" y="38446"/>
                  <a:pt x="57391" y="16893"/>
                  <a:pt x="79751" y="0"/>
                </a:cubicBezTo>
                <a:cubicBezTo>
                  <a:pt x="120000" y="34951"/>
                  <a:pt x="120000" y="34951"/>
                  <a:pt x="120000" y="34951"/>
                </a:cubicBezTo>
                <a:cubicBezTo>
                  <a:pt x="99130" y="50679"/>
                  <a:pt x="80496" y="58252"/>
                  <a:pt x="61118" y="75728"/>
                </a:cubicBezTo>
                <a:cubicBezTo>
                  <a:pt x="55155" y="80970"/>
                  <a:pt x="57391" y="82718"/>
                  <a:pt x="57391" y="82718"/>
                </a:cubicBezTo>
                <a:cubicBezTo>
                  <a:pt x="60372" y="85048"/>
                  <a:pt x="79751" y="83883"/>
                  <a:pt x="92422" y="82718"/>
                </a:cubicBezTo>
                <a:cubicBezTo>
                  <a:pt x="95403" y="117669"/>
                  <a:pt x="95403" y="117669"/>
                  <a:pt x="95403" y="117669"/>
                </a:cubicBezTo>
                <a:cubicBezTo>
                  <a:pt x="91677" y="118252"/>
                  <a:pt x="93913" y="118252"/>
                  <a:pt x="89440" y="118252"/>
                </a:cubicBezTo>
                <a:close/>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grpSp>
        <p:nvGrpSpPr>
          <p:cNvPr id="1134" name="Shape 1134"/>
          <p:cNvGrpSpPr/>
          <p:nvPr/>
        </p:nvGrpSpPr>
        <p:grpSpPr>
          <a:xfrm>
            <a:off x="5637516" y="2749401"/>
            <a:ext cx="482203" cy="1759742"/>
            <a:chOff x="7620000" y="2392363"/>
            <a:chExt cx="642937" cy="2346323"/>
          </a:xfrm>
        </p:grpSpPr>
        <p:sp>
          <p:nvSpPr>
            <p:cNvPr id="1135" name="Shape 1135"/>
            <p:cNvSpPr/>
            <p:nvPr/>
          </p:nvSpPr>
          <p:spPr>
            <a:xfrm>
              <a:off x="7821613" y="2852738"/>
              <a:ext cx="174625" cy="261936"/>
            </a:xfrm>
            <a:custGeom>
              <a:avLst/>
              <a:gdLst/>
              <a:ahLst/>
              <a:cxnLst/>
              <a:rect l="0" t="0" r="0" b="0"/>
              <a:pathLst>
                <a:path w="120000" h="120000" extrusionOk="0">
                  <a:moveTo>
                    <a:pt x="100363" y="33454"/>
                  </a:moveTo>
                  <a:lnTo>
                    <a:pt x="100363" y="0"/>
                  </a:lnTo>
                  <a:lnTo>
                    <a:pt x="19636" y="0"/>
                  </a:lnTo>
                  <a:lnTo>
                    <a:pt x="19636" y="33454"/>
                  </a:lnTo>
                  <a:lnTo>
                    <a:pt x="0" y="37090"/>
                  </a:lnTo>
                  <a:lnTo>
                    <a:pt x="19636" y="120000"/>
                  </a:lnTo>
                  <a:lnTo>
                    <a:pt x="100363" y="120000"/>
                  </a:lnTo>
                  <a:lnTo>
                    <a:pt x="120000" y="37090"/>
                  </a:lnTo>
                  <a:lnTo>
                    <a:pt x="100363" y="33454"/>
                  </a:ln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36" name="Shape 1136"/>
            <p:cNvSpPr/>
            <p:nvPr/>
          </p:nvSpPr>
          <p:spPr>
            <a:xfrm>
              <a:off x="7821613" y="2852738"/>
              <a:ext cx="174625" cy="261936"/>
            </a:xfrm>
            <a:custGeom>
              <a:avLst/>
              <a:gdLst/>
              <a:ahLst/>
              <a:cxnLst/>
              <a:rect l="0" t="0" r="0" b="0"/>
              <a:pathLst>
                <a:path w="120000" h="120000" extrusionOk="0">
                  <a:moveTo>
                    <a:pt x="100363" y="33454"/>
                  </a:moveTo>
                  <a:lnTo>
                    <a:pt x="100363" y="0"/>
                  </a:lnTo>
                  <a:lnTo>
                    <a:pt x="19636" y="0"/>
                  </a:lnTo>
                  <a:lnTo>
                    <a:pt x="19636" y="33454"/>
                  </a:lnTo>
                  <a:lnTo>
                    <a:pt x="0" y="37090"/>
                  </a:lnTo>
                  <a:lnTo>
                    <a:pt x="19636" y="120000"/>
                  </a:lnTo>
                  <a:lnTo>
                    <a:pt x="100363" y="120000"/>
                  </a:lnTo>
                  <a:lnTo>
                    <a:pt x="120000" y="37090"/>
                  </a:lnTo>
                  <a:lnTo>
                    <a:pt x="100363" y="33454"/>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37" name="Shape 1137"/>
            <p:cNvSpPr/>
            <p:nvPr/>
          </p:nvSpPr>
          <p:spPr>
            <a:xfrm>
              <a:off x="7850188" y="2868613"/>
              <a:ext cx="117474" cy="57150"/>
            </a:xfrm>
            <a:custGeom>
              <a:avLst/>
              <a:gdLst/>
              <a:ahLst/>
              <a:cxnLst/>
              <a:rect l="0" t="0" r="0" b="0"/>
              <a:pathLst>
                <a:path w="120000" h="120000" extrusionOk="0">
                  <a:moveTo>
                    <a:pt x="120000" y="0"/>
                  </a:moveTo>
                  <a:cubicBezTo>
                    <a:pt x="120000" y="0"/>
                    <a:pt x="120000" y="0"/>
                    <a:pt x="120000" y="0"/>
                  </a:cubicBezTo>
                  <a:cubicBezTo>
                    <a:pt x="118000" y="0"/>
                    <a:pt x="116000" y="0"/>
                    <a:pt x="114000" y="4000"/>
                  </a:cubicBezTo>
                  <a:cubicBezTo>
                    <a:pt x="96000" y="28000"/>
                    <a:pt x="78000" y="40000"/>
                    <a:pt x="60000" y="40000"/>
                  </a:cubicBezTo>
                  <a:cubicBezTo>
                    <a:pt x="42000" y="40000"/>
                    <a:pt x="22000" y="28000"/>
                    <a:pt x="4000" y="4000"/>
                  </a:cubicBezTo>
                  <a:cubicBezTo>
                    <a:pt x="2000" y="4000"/>
                    <a:pt x="2000" y="4000"/>
                    <a:pt x="0" y="4000"/>
                  </a:cubicBezTo>
                  <a:cubicBezTo>
                    <a:pt x="0" y="36000"/>
                    <a:pt x="0" y="36000"/>
                    <a:pt x="0" y="36000"/>
                  </a:cubicBezTo>
                  <a:cubicBezTo>
                    <a:pt x="120000" y="120000"/>
                    <a:pt x="120000" y="120000"/>
                    <a:pt x="120000" y="120000"/>
                  </a:cubicBezTo>
                  <a:cubicBezTo>
                    <a:pt x="120000" y="0"/>
                    <a:pt x="120000" y="0"/>
                    <a:pt x="120000" y="0"/>
                  </a:cubicBezTo>
                </a:path>
              </a:pathLst>
            </a:custGeom>
            <a:solidFill>
              <a:srgbClr val="D77E4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38" name="Shape 1138"/>
            <p:cNvSpPr/>
            <p:nvPr/>
          </p:nvSpPr>
          <p:spPr>
            <a:xfrm>
              <a:off x="7642225" y="3468687"/>
              <a:ext cx="533399" cy="1231899"/>
            </a:xfrm>
            <a:custGeom>
              <a:avLst/>
              <a:gdLst/>
              <a:ahLst/>
              <a:cxnLst/>
              <a:rect l="0" t="0" r="0" b="0"/>
              <a:pathLst>
                <a:path w="120000" h="120000" extrusionOk="0">
                  <a:moveTo>
                    <a:pt x="98540" y="0"/>
                  </a:moveTo>
                  <a:cubicBezTo>
                    <a:pt x="60000" y="0"/>
                    <a:pt x="60000" y="0"/>
                    <a:pt x="60000" y="0"/>
                  </a:cubicBezTo>
                  <a:cubicBezTo>
                    <a:pt x="21459" y="0"/>
                    <a:pt x="21459" y="0"/>
                    <a:pt x="21459" y="0"/>
                  </a:cubicBezTo>
                  <a:cubicBezTo>
                    <a:pt x="0" y="15962"/>
                    <a:pt x="38540" y="45258"/>
                    <a:pt x="38540" y="108920"/>
                  </a:cubicBezTo>
                  <a:cubicBezTo>
                    <a:pt x="38102" y="120000"/>
                    <a:pt x="38102" y="120000"/>
                    <a:pt x="38102" y="120000"/>
                  </a:cubicBezTo>
                  <a:cubicBezTo>
                    <a:pt x="55182" y="120000"/>
                    <a:pt x="55182" y="120000"/>
                    <a:pt x="55182" y="120000"/>
                  </a:cubicBezTo>
                  <a:cubicBezTo>
                    <a:pt x="55182" y="108920"/>
                    <a:pt x="55182" y="108920"/>
                    <a:pt x="55182" y="108920"/>
                  </a:cubicBezTo>
                  <a:cubicBezTo>
                    <a:pt x="58686" y="21971"/>
                    <a:pt x="58686" y="21971"/>
                    <a:pt x="58686" y="21971"/>
                  </a:cubicBezTo>
                  <a:cubicBezTo>
                    <a:pt x="60000" y="21971"/>
                    <a:pt x="60000" y="21971"/>
                    <a:pt x="60000" y="21971"/>
                  </a:cubicBezTo>
                  <a:cubicBezTo>
                    <a:pt x="61313" y="21971"/>
                    <a:pt x="61313" y="21971"/>
                    <a:pt x="61313" y="21971"/>
                  </a:cubicBezTo>
                  <a:cubicBezTo>
                    <a:pt x="64817" y="108920"/>
                    <a:pt x="64817" y="108920"/>
                    <a:pt x="64817" y="108920"/>
                  </a:cubicBezTo>
                  <a:cubicBezTo>
                    <a:pt x="64817" y="120000"/>
                    <a:pt x="64817" y="120000"/>
                    <a:pt x="64817" y="120000"/>
                  </a:cubicBezTo>
                  <a:cubicBezTo>
                    <a:pt x="81897" y="120000"/>
                    <a:pt x="81897" y="120000"/>
                    <a:pt x="81897" y="120000"/>
                  </a:cubicBezTo>
                  <a:cubicBezTo>
                    <a:pt x="81459" y="108920"/>
                    <a:pt x="81459" y="108920"/>
                    <a:pt x="81459" y="108920"/>
                  </a:cubicBezTo>
                  <a:cubicBezTo>
                    <a:pt x="81459" y="45258"/>
                    <a:pt x="120000" y="15962"/>
                    <a:pt x="98540" y="0"/>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39" name="Shape 1139"/>
            <p:cNvSpPr/>
            <p:nvPr/>
          </p:nvSpPr>
          <p:spPr>
            <a:xfrm>
              <a:off x="7921625" y="4635500"/>
              <a:ext cx="90487" cy="103186"/>
            </a:xfrm>
            <a:custGeom>
              <a:avLst/>
              <a:gdLst/>
              <a:ahLst/>
              <a:cxnLst/>
              <a:rect l="0" t="0" r="0" b="0"/>
              <a:pathLst>
                <a:path w="120000" h="120000" extrusionOk="0">
                  <a:moveTo>
                    <a:pt x="10434" y="0"/>
                  </a:moveTo>
                  <a:cubicBezTo>
                    <a:pt x="10434" y="0"/>
                    <a:pt x="20869" y="57777"/>
                    <a:pt x="60000" y="57777"/>
                  </a:cubicBezTo>
                  <a:cubicBezTo>
                    <a:pt x="99130" y="57777"/>
                    <a:pt x="109565" y="0"/>
                    <a:pt x="109565" y="0"/>
                  </a:cubicBezTo>
                  <a:cubicBezTo>
                    <a:pt x="109565" y="0"/>
                    <a:pt x="120000" y="33333"/>
                    <a:pt x="120000" y="55555"/>
                  </a:cubicBezTo>
                  <a:cubicBezTo>
                    <a:pt x="120000" y="95555"/>
                    <a:pt x="101739" y="120000"/>
                    <a:pt x="60000" y="120000"/>
                  </a:cubicBezTo>
                  <a:cubicBezTo>
                    <a:pt x="18260" y="120000"/>
                    <a:pt x="0" y="95555"/>
                    <a:pt x="0" y="55555"/>
                  </a:cubicBezTo>
                  <a:cubicBezTo>
                    <a:pt x="0" y="33333"/>
                    <a:pt x="10434" y="0"/>
                    <a:pt x="10434" y="0"/>
                  </a:cubicBezTo>
                  <a:close/>
                </a:path>
              </a:pathLst>
            </a:custGeom>
            <a:solidFill>
              <a:schemeClr val="accent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40" name="Shape 1140"/>
            <p:cNvSpPr/>
            <p:nvPr/>
          </p:nvSpPr>
          <p:spPr>
            <a:xfrm>
              <a:off x="7800975" y="4635500"/>
              <a:ext cx="92074" cy="103186"/>
            </a:xfrm>
            <a:custGeom>
              <a:avLst/>
              <a:gdLst/>
              <a:ahLst/>
              <a:cxnLst/>
              <a:rect l="0" t="0" r="0" b="0"/>
              <a:pathLst>
                <a:path w="120000" h="120000" extrusionOk="0">
                  <a:moveTo>
                    <a:pt x="109787" y="0"/>
                  </a:moveTo>
                  <a:cubicBezTo>
                    <a:pt x="109787" y="0"/>
                    <a:pt x="99574" y="57777"/>
                    <a:pt x="61276" y="57777"/>
                  </a:cubicBezTo>
                  <a:cubicBezTo>
                    <a:pt x="22978" y="57777"/>
                    <a:pt x="10212" y="0"/>
                    <a:pt x="10212" y="0"/>
                  </a:cubicBezTo>
                  <a:cubicBezTo>
                    <a:pt x="10212" y="0"/>
                    <a:pt x="0" y="33333"/>
                    <a:pt x="0" y="55555"/>
                  </a:cubicBezTo>
                  <a:cubicBezTo>
                    <a:pt x="0" y="95555"/>
                    <a:pt x="20425" y="120000"/>
                    <a:pt x="61276" y="120000"/>
                  </a:cubicBezTo>
                  <a:cubicBezTo>
                    <a:pt x="102127" y="120000"/>
                    <a:pt x="120000" y="95555"/>
                    <a:pt x="120000" y="55555"/>
                  </a:cubicBezTo>
                  <a:cubicBezTo>
                    <a:pt x="120000" y="33333"/>
                    <a:pt x="109787" y="0"/>
                    <a:pt x="109787" y="0"/>
                  </a:cubicBezTo>
                  <a:close/>
                </a:path>
              </a:pathLst>
            </a:custGeom>
            <a:solidFill>
              <a:schemeClr val="accent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41" name="Shape 1141"/>
            <p:cNvSpPr/>
            <p:nvPr/>
          </p:nvSpPr>
          <p:spPr>
            <a:xfrm>
              <a:off x="7654925" y="3438525"/>
              <a:ext cx="506412" cy="488949"/>
            </a:xfrm>
            <a:custGeom>
              <a:avLst/>
              <a:gdLst/>
              <a:ahLst/>
              <a:cxnLst/>
              <a:rect l="0" t="0" r="0" b="0"/>
              <a:pathLst>
                <a:path w="120000" h="120000" extrusionOk="0">
                  <a:moveTo>
                    <a:pt x="100153" y="0"/>
                  </a:moveTo>
                  <a:cubicBezTo>
                    <a:pt x="60000" y="0"/>
                    <a:pt x="60000" y="0"/>
                    <a:pt x="60000" y="0"/>
                  </a:cubicBezTo>
                  <a:cubicBezTo>
                    <a:pt x="19846" y="0"/>
                    <a:pt x="19846" y="0"/>
                    <a:pt x="19846" y="0"/>
                  </a:cubicBezTo>
                  <a:cubicBezTo>
                    <a:pt x="19846" y="0"/>
                    <a:pt x="0" y="31181"/>
                    <a:pt x="19384" y="119055"/>
                  </a:cubicBezTo>
                  <a:cubicBezTo>
                    <a:pt x="19384" y="119527"/>
                    <a:pt x="20307" y="120000"/>
                    <a:pt x="20769" y="120000"/>
                  </a:cubicBezTo>
                  <a:cubicBezTo>
                    <a:pt x="60000" y="120000"/>
                    <a:pt x="60000" y="120000"/>
                    <a:pt x="60000" y="120000"/>
                  </a:cubicBezTo>
                  <a:cubicBezTo>
                    <a:pt x="99230" y="120000"/>
                    <a:pt x="99230" y="120000"/>
                    <a:pt x="99230" y="120000"/>
                  </a:cubicBezTo>
                  <a:cubicBezTo>
                    <a:pt x="99692" y="120000"/>
                    <a:pt x="100615" y="119527"/>
                    <a:pt x="100615" y="119055"/>
                  </a:cubicBezTo>
                  <a:cubicBezTo>
                    <a:pt x="120000" y="31181"/>
                    <a:pt x="100153" y="0"/>
                    <a:pt x="100153" y="0"/>
                  </a:cubicBezTo>
                  <a:close/>
                </a:path>
              </a:pathLst>
            </a:custGeom>
            <a:solidFill>
              <a:srgbClr val="2A293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42" name="Shape 1142"/>
            <p:cNvSpPr/>
            <p:nvPr/>
          </p:nvSpPr>
          <p:spPr>
            <a:xfrm>
              <a:off x="7677150" y="2927350"/>
              <a:ext cx="463550" cy="601661"/>
            </a:xfrm>
            <a:custGeom>
              <a:avLst/>
              <a:gdLst/>
              <a:ahLst/>
              <a:cxnLst/>
              <a:rect l="0" t="0" r="0" b="0"/>
              <a:pathLst>
                <a:path w="120000" h="120000" extrusionOk="0">
                  <a:moveTo>
                    <a:pt x="22689" y="63076"/>
                  </a:moveTo>
                  <a:cubicBezTo>
                    <a:pt x="15630" y="57307"/>
                    <a:pt x="4033" y="46153"/>
                    <a:pt x="19159" y="29615"/>
                  </a:cubicBezTo>
                  <a:cubicBezTo>
                    <a:pt x="28739" y="18846"/>
                    <a:pt x="0" y="1923"/>
                    <a:pt x="42352" y="0"/>
                  </a:cubicBezTo>
                  <a:cubicBezTo>
                    <a:pt x="60000" y="36923"/>
                    <a:pt x="60000" y="36923"/>
                    <a:pt x="60000" y="36923"/>
                  </a:cubicBezTo>
                  <a:cubicBezTo>
                    <a:pt x="77647" y="0"/>
                    <a:pt x="77647" y="0"/>
                    <a:pt x="77647" y="0"/>
                  </a:cubicBezTo>
                  <a:cubicBezTo>
                    <a:pt x="120000" y="1923"/>
                    <a:pt x="91260" y="18846"/>
                    <a:pt x="100840" y="29615"/>
                  </a:cubicBezTo>
                  <a:cubicBezTo>
                    <a:pt x="115966" y="46153"/>
                    <a:pt x="104369" y="57307"/>
                    <a:pt x="97310" y="63076"/>
                  </a:cubicBezTo>
                  <a:cubicBezTo>
                    <a:pt x="97310" y="63076"/>
                    <a:pt x="99327" y="88076"/>
                    <a:pt x="113445" y="120000"/>
                  </a:cubicBezTo>
                  <a:cubicBezTo>
                    <a:pt x="65042" y="120000"/>
                    <a:pt x="65042" y="120000"/>
                    <a:pt x="65042" y="120000"/>
                  </a:cubicBezTo>
                  <a:cubicBezTo>
                    <a:pt x="60000" y="106153"/>
                    <a:pt x="60000" y="106153"/>
                    <a:pt x="60000" y="106153"/>
                  </a:cubicBezTo>
                  <a:cubicBezTo>
                    <a:pt x="54957" y="120000"/>
                    <a:pt x="54957" y="120000"/>
                    <a:pt x="54957" y="120000"/>
                  </a:cubicBezTo>
                  <a:cubicBezTo>
                    <a:pt x="6554" y="120000"/>
                    <a:pt x="6554" y="120000"/>
                    <a:pt x="6554" y="120000"/>
                  </a:cubicBezTo>
                  <a:cubicBezTo>
                    <a:pt x="20672" y="88076"/>
                    <a:pt x="22689" y="63076"/>
                    <a:pt x="22689" y="63076"/>
                  </a:cubicBezTo>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43" name="Shape 1143"/>
            <p:cNvSpPr/>
            <p:nvPr/>
          </p:nvSpPr>
          <p:spPr>
            <a:xfrm>
              <a:off x="7908925" y="2925763"/>
              <a:ext cx="134938" cy="187324"/>
            </a:xfrm>
            <a:custGeom>
              <a:avLst/>
              <a:gdLst/>
              <a:ahLst/>
              <a:cxnLst/>
              <a:rect l="0" t="0" r="0" b="0"/>
              <a:pathLst>
                <a:path w="120000" h="120000" extrusionOk="0">
                  <a:moveTo>
                    <a:pt x="120000" y="30508"/>
                  </a:moveTo>
                  <a:lnTo>
                    <a:pt x="62117" y="45762"/>
                  </a:lnTo>
                  <a:lnTo>
                    <a:pt x="84705" y="68135"/>
                  </a:lnTo>
                  <a:lnTo>
                    <a:pt x="0" y="120000"/>
                  </a:lnTo>
                  <a:lnTo>
                    <a:pt x="60705" y="0"/>
                  </a:lnTo>
                  <a:lnTo>
                    <a:pt x="120000" y="30508"/>
                  </a:ln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44" name="Shape 1144"/>
            <p:cNvSpPr/>
            <p:nvPr/>
          </p:nvSpPr>
          <p:spPr>
            <a:xfrm>
              <a:off x="7908925" y="2925763"/>
              <a:ext cx="134938" cy="187324"/>
            </a:xfrm>
            <a:custGeom>
              <a:avLst/>
              <a:gdLst/>
              <a:ahLst/>
              <a:cxnLst/>
              <a:rect l="0" t="0" r="0" b="0"/>
              <a:pathLst>
                <a:path w="120000" h="120000" extrusionOk="0">
                  <a:moveTo>
                    <a:pt x="120000" y="30508"/>
                  </a:moveTo>
                  <a:lnTo>
                    <a:pt x="62117" y="45762"/>
                  </a:lnTo>
                  <a:lnTo>
                    <a:pt x="84705" y="68135"/>
                  </a:lnTo>
                  <a:lnTo>
                    <a:pt x="0" y="120000"/>
                  </a:lnTo>
                  <a:lnTo>
                    <a:pt x="60705" y="0"/>
                  </a:lnTo>
                  <a:lnTo>
                    <a:pt x="120000" y="30508"/>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45" name="Shape 1145"/>
            <p:cNvSpPr/>
            <p:nvPr/>
          </p:nvSpPr>
          <p:spPr>
            <a:xfrm>
              <a:off x="7773988" y="2927350"/>
              <a:ext cx="134938" cy="185736"/>
            </a:xfrm>
            <a:custGeom>
              <a:avLst/>
              <a:gdLst/>
              <a:ahLst/>
              <a:cxnLst/>
              <a:rect l="0" t="0" r="0" b="0"/>
              <a:pathLst>
                <a:path w="120000" h="120000" extrusionOk="0">
                  <a:moveTo>
                    <a:pt x="0" y="29743"/>
                  </a:moveTo>
                  <a:lnTo>
                    <a:pt x="59294" y="0"/>
                  </a:lnTo>
                  <a:lnTo>
                    <a:pt x="120000" y="120000"/>
                  </a:lnTo>
                  <a:lnTo>
                    <a:pt x="35294" y="67692"/>
                  </a:lnTo>
                  <a:lnTo>
                    <a:pt x="57882" y="45128"/>
                  </a:lnTo>
                  <a:lnTo>
                    <a:pt x="0" y="29743"/>
                  </a:ln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46" name="Shape 1146"/>
            <p:cNvSpPr/>
            <p:nvPr/>
          </p:nvSpPr>
          <p:spPr>
            <a:xfrm>
              <a:off x="7773988" y="2927350"/>
              <a:ext cx="134938" cy="185736"/>
            </a:xfrm>
            <a:custGeom>
              <a:avLst/>
              <a:gdLst/>
              <a:ahLst/>
              <a:cxnLst/>
              <a:rect l="0" t="0" r="0" b="0"/>
              <a:pathLst>
                <a:path w="120000" h="120000" extrusionOk="0">
                  <a:moveTo>
                    <a:pt x="0" y="29743"/>
                  </a:moveTo>
                  <a:lnTo>
                    <a:pt x="59294" y="0"/>
                  </a:lnTo>
                  <a:lnTo>
                    <a:pt x="120000" y="120000"/>
                  </a:lnTo>
                  <a:lnTo>
                    <a:pt x="35294" y="67692"/>
                  </a:lnTo>
                  <a:lnTo>
                    <a:pt x="57882" y="45128"/>
                  </a:lnTo>
                  <a:lnTo>
                    <a:pt x="0" y="29743"/>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47" name="Shape 1147"/>
            <p:cNvSpPr/>
            <p:nvPr/>
          </p:nvSpPr>
          <p:spPr>
            <a:xfrm>
              <a:off x="7893050" y="3094038"/>
              <a:ext cx="117474" cy="201611"/>
            </a:xfrm>
            <a:custGeom>
              <a:avLst/>
              <a:gdLst/>
              <a:ahLst/>
              <a:cxnLst/>
              <a:rect l="0" t="0" r="0" b="0"/>
              <a:pathLst>
                <a:path w="120000" h="120000" extrusionOk="0">
                  <a:moveTo>
                    <a:pt x="120000" y="97142"/>
                  </a:moveTo>
                  <a:cubicBezTo>
                    <a:pt x="120000" y="22857"/>
                    <a:pt x="120000" y="22857"/>
                    <a:pt x="120000" y="22857"/>
                  </a:cubicBezTo>
                  <a:cubicBezTo>
                    <a:pt x="120000" y="10285"/>
                    <a:pt x="102000" y="0"/>
                    <a:pt x="80000" y="0"/>
                  </a:cubicBezTo>
                  <a:cubicBezTo>
                    <a:pt x="40000" y="0"/>
                    <a:pt x="40000" y="0"/>
                    <a:pt x="40000" y="0"/>
                  </a:cubicBezTo>
                  <a:cubicBezTo>
                    <a:pt x="18000" y="0"/>
                    <a:pt x="0" y="10285"/>
                    <a:pt x="0" y="22857"/>
                  </a:cubicBezTo>
                  <a:cubicBezTo>
                    <a:pt x="0" y="97142"/>
                    <a:pt x="0" y="97142"/>
                    <a:pt x="0" y="97142"/>
                  </a:cubicBezTo>
                  <a:cubicBezTo>
                    <a:pt x="0" y="109714"/>
                    <a:pt x="18000" y="120000"/>
                    <a:pt x="40000" y="120000"/>
                  </a:cubicBezTo>
                  <a:cubicBezTo>
                    <a:pt x="80000" y="120000"/>
                    <a:pt x="80000" y="120000"/>
                    <a:pt x="80000" y="120000"/>
                  </a:cubicBezTo>
                  <a:cubicBezTo>
                    <a:pt x="102000" y="120000"/>
                    <a:pt x="120000" y="109714"/>
                    <a:pt x="120000" y="97142"/>
                  </a:cubicBezTo>
                </a:path>
              </a:pathLst>
            </a:custGeom>
            <a:solidFill>
              <a:srgbClr val="E6E7E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48" name="Shape 1148"/>
            <p:cNvSpPr/>
            <p:nvPr/>
          </p:nvSpPr>
          <p:spPr>
            <a:xfrm>
              <a:off x="7932738" y="3094038"/>
              <a:ext cx="73025" cy="11112"/>
            </a:xfrm>
            <a:custGeom>
              <a:avLst/>
              <a:gdLst/>
              <a:ahLst/>
              <a:cxnLst/>
              <a:rect l="0" t="0" r="0" b="0"/>
              <a:pathLst>
                <a:path w="120000" h="120000" extrusionOk="0">
                  <a:moveTo>
                    <a:pt x="78947" y="0"/>
                  </a:moveTo>
                  <a:cubicBezTo>
                    <a:pt x="0" y="0"/>
                    <a:pt x="0" y="0"/>
                    <a:pt x="0" y="0"/>
                  </a:cubicBezTo>
                  <a:cubicBezTo>
                    <a:pt x="0" y="0"/>
                    <a:pt x="0" y="0"/>
                    <a:pt x="0" y="0"/>
                  </a:cubicBezTo>
                  <a:cubicBezTo>
                    <a:pt x="0" y="0"/>
                    <a:pt x="0" y="0"/>
                    <a:pt x="0" y="0"/>
                  </a:cubicBezTo>
                  <a:cubicBezTo>
                    <a:pt x="63157" y="0"/>
                    <a:pt x="63157" y="0"/>
                    <a:pt x="63157" y="0"/>
                  </a:cubicBezTo>
                  <a:cubicBezTo>
                    <a:pt x="78947" y="0"/>
                    <a:pt x="94736" y="40000"/>
                    <a:pt x="104210" y="80000"/>
                  </a:cubicBezTo>
                  <a:cubicBezTo>
                    <a:pt x="110526" y="100000"/>
                    <a:pt x="113684" y="100000"/>
                    <a:pt x="120000" y="120000"/>
                  </a:cubicBezTo>
                  <a:cubicBezTo>
                    <a:pt x="110526" y="40000"/>
                    <a:pt x="94736" y="0"/>
                    <a:pt x="78947" y="0"/>
                  </a:cubicBezTo>
                </a:path>
              </a:pathLst>
            </a:custGeom>
            <a:solidFill>
              <a:srgbClr val="27262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49" name="Shape 1149"/>
            <p:cNvSpPr/>
            <p:nvPr/>
          </p:nvSpPr>
          <p:spPr>
            <a:xfrm>
              <a:off x="7904163" y="3094038"/>
              <a:ext cx="11113" cy="9524"/>
            </a:xfrm>
            <a:custGeom>
              <a:avLst/>
              <a:gdLst/>
              <a:ahLst/>
              <a:cxnLst/>
              <a:rect l="0" t="0" r="0" b="0"/>
              <a:pathLst>
                <a:path w="120000" h="120000" extrusionOk="0">
                  <a:moveTo>
                    <a:pt x="120000" y="0"/>
                  </a:moveTo>
                  <a:cubicBezTo>
                    <a:pt x="72000" y="24000"/>
                    <a:pt x="24000" y="48000"/>
                    <a:pt x="0" y="72000"/>
                  </a:cubicBezTo>
                  <a:cubicBezTo>
                    <a:pt x="0" y="120000"/>
                    <a:pt x="0" y="120000"/>
                    <a:pt x="0" y="120000"/>
                  </a:cubicBezTo>
                  <a:cubicBezTo>
                    <a:pt x="48000" y="96000"/>
                    <a:pt x="72000" y="72000"/>
                    <a:pt x="120000" y="48000"/>
                  </a:cubicBezTo>
                  <a:cubicBezTo>
                    <a:pt x="120000" y="0"/>
                    <a:pt x="120000" y="0"/>
                    <a:pt x="120000" y="0"/>
                  </a:cubicBezTo>
                </a:path>
              </a:pathLst>
            </a:custGeom>
            <a:solidFill>
              <a:srgbClr val="BE885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50" name="Shape 1150"/>
            <p:cNvSpPr/>
            <p:nvPr/>
          </p:nvSpPr>
          <p:spPr>
            <a:xfrm>
              <a:off x="7893050" y="3105150"/>
              <a:ext cx="9524" cy="26987"/>
            </a:xfrm>
            <a:custGeom>
              <a:avLst/>
              <a:gdLst/>
              <a:ahLst/>
              <a:cxnLst/>
              <a:rect l="0" t="0" r="0" b="0"/>
              <a:pathLst>
                <a:path w="120000" h="120000" extrusionOk="0">
                  <a:moveTo>
                    <a:pt x="72000" y="0"/>
                  </a:moveTo>
                  <a:cubicBezTo>
                    <a:pt x="24000" y="17142"/>
                    <a:pt x="0" y="42857"/>
                    <a:pt x="0" y="77142"/>
                  </a:cubicBezTo>
                  <a:cubicBezTo>
                    <a:pt x="0" y="119999"/>
                    <a:pt x="0" y="119999"/>
                    <a:pt x="0" y="119999"/>
                  </a:cubicBezTo>
                  <a:cubicBezTo>
                    <a:pt x="0" y="77142"/>
                    <a:pt x="48000" y="42857"/>
                    <a:pt x="120000" y="8571"/>
                  </a:cubicBezTo>
                  <a:cubicBezTo>
                    <a:pt x="72000" y="0"/>
                    <a:pt x="72000" y="0"/>
                    <a:pt x="72000" y="0"/>
                  </a:cubicBezTo>
                </a:path>
              </a:pathLst>
            </a:custGeom>
            <a:solidFill>
              <a:srgbClr val="27262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51" name="Shape 1151"/>
            <p:cNvSpPr/>
            <p:nvPr/>
          </p:nvSpPr>
          <p:spPr>
            <a:xfrm>
              <a:off x="7915275" y="3094038"/>
              <a:ext cx="17462" cy="3174"/>
            </a:xfrm>
            <a:custGeom>
              <a:avLst/>
              <a:gdLst/>
              <a:ahLst/>
              <a:cxnLst/>
              <a:rect l="0" t="0" r="0" b="0"/>
              <a:pathLst>
                <a:path w="120000" h="120000" extrusionOk="0">
                  <a:moveTo>
                    <a:pt x="120000" y="0"/>
                  </a:moveTo>
                  <a:cubicBezTo>
                    <a:pt x="53333" y="0"/>
                    <a:pt x="53333" y="0"/>
                    <a:pt x="53333" y="0"/>
                  </a:cubicBezTo>
                  <a:cubicBezTo>
                    <a:pt x="40000" y="0"/>
                    <a:pt x="26666" y="0"/>
                    <a:pt x="0" y="0"/>
                  </a:cubicBezTo>
                  <a:cubicBezTo>
                    <a:pt x="0" y="120000"/>
                    <a:pt x="0" y="120000"/>
                    <a:pt x="0" y="120000"/>
                  </a:cubicBezTo>
                  <a:cubicBezTo>
                    <a:pt x="40000" y="60000"/>
                    <a:pt x="80000" y="0"/>
                    <a:pt x="120000" y="0"/>
                  </a:cubicBezTo>
                  <a:cubicBezTo>
                    <a:pt x="120000" y="0"/>
                    <a:pt x="120000" y="0"/>
                    <a:pt x="120000" y="0"/>
                  </a:cubicBezTo>
                </a:path>
              </a:pathLst>
            </a:custGeom>
            <a:solidFill>
              <a:srgbClr val="C8C8C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52" name="Shape 1152"/>
            <p:cNvSpPr/>
            <p:nvPr/>
          </p:nvSpPr>
          <p:spPr>
            <a:xfrm>
              <a:off x="7899400" y="3098800"/>
              <a:ext cx="4763" cy="7937"/>
            </a:xfrm>
            <a:custGeom>
              <a:avLst/>
              <a:gdLst/>
              <a:ahLst/>
              <a:cxnLst/>
              <a:rect l="0" t="0" r="0" b="0"/>
              <a:pathLst>
                <a:path w="120000" h="120000" extrusionOk="0">
                  <a:moveTo>
                    <a:pt x="120000" y="0"/>
                  </a:moveTo>
                  <a:cubicBezTo>
                    <a:pt x="80000" y="30000"/>
                    <a:pt x="40000" y="60000"/>
                    <a:pt x="0" y="90000"/>
                  </a:cubicBezTo>
                  <a:cubicBezTo>
                    <a:pt x="80000" y="120000"/>
                    <a:pt x="80000" y="120000"/>
                    <a:pt x="80000" y="120000"/>
                  </a:cubicBezTo>
                  <a:cubicBezTo>
                    <a:pt x="80000" y="120000"/>
                    <a:pt x="120000" y="90000"/>
                    <a:pt x="120000" y="60000"/>
                  </a:cubicBezTo>
                  <a:cubicBezTo>
                    <a:pt x="120000" y="0"/>
                    <a:pt x="120000" y="0"/>
                    <a:pt x="120000" y="0"/>
                  </a:cubicBezTo>
                </a:path>
              </a:pathLst>
            </a:custGeom>
            <a:solidFill>
              <a:srgbClr val="C8C8C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53" name="Shape 1153"/>
            <p:cNvSpPr/>
            <p:nvPr/>
          </p:nvSpPr>
          <p:spPr>
            <a:xfrm>
              <a:off x="7893050" y="3257550"/>
              <a:ext cx="14288" cy="34924"/>
            </a:xfrm>
            <a:custGeom>
              <a:avLst/>
              <a:gdLst/>
              <a:ahLst/>
              <a:cxnLst/>
              <a:rect l="0" t="0" r="0" b="0"/>
              <a:pathLst>
                <a:path w="120000" h="120000" extrusionOk="0">
                  <a:moveTo>
                    <a:pt x="0" y="0"/>
                  </a:moveTo>
                  <a:cubicBezTo>
                    <a:pt x="0" y="33333"/>
                    <a:pt x="0" y="33333"/>
                    <a:pt x="0" y="33333"/>
                  </a:cubicBezTo>
                  <a:cubicBezTo>
                    <a:pt x="0" y="73333"/>
                    <a:pt x="51428" y="100000"/>
                    <a:pt x="119999" y="120000"/>
                  </a:cubicBezTo>
                  <a:cubicBezTo>
                    <a:pt x="102857" y="113333"/>
                    <a:pt x="102857" y="100000"/>
                    <a:pt x="85714" y="93333"/>
                  </a:cubicBezTo>
                  <a:cubicBezTo>
                    <a:pt x="34285" y="66666"/>
                    <a:pt x="0" y="33333"/>
                    <a:pt x="0" y="0"/>
                  </a:cubicBezTo>
                </a:path>
              </a:pathLst>
            </a:custGeom>
            <a:solidFill>
              <a:srgbClr val="27262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54" name="Shape 1154"/>
            <p:cNvSpPr/>
            <p:nvPr/>
          </p:nvSpPr>
          <p:spPr>
            <a:xfrm>
              <a:off x="7893050" y="3094038"/>
              <a:ext cx="103188" cy="190500"/>
            </a:xfrm>
            <a:custGeom>
              <a:avLst/>
              <a:gdLst/>
              <a:ahLst/>
              <a:cxnLst/>
              <a:rect l="0" t="0" r="0" b="0"/>
              <a:pathLst>
                <a:path w="120000" h="120000" extrusionOk="0">
                  <a:moveTo>
                    <a:pt x="90566" y="0"/>
                  </a:moveTo>
                  <a:cubicBezTo>
                    <a:pt x="45283" y="0"/>
                    <a:pt x="45283" y="0"/>
                    <a:pt x="45283" y="0"/>
                  </a:cubicBezTo>
                  <a:cubicBezTo>
                    <a:pt x="45283" y="0"/>
                    <a:pt x="45283" y="0"/>
                    <a:pt x="45283" y="0"/>
                  </a:cubicBezTo>
                  <a:cubicBezTo>
                    <a:pt x="38490" y="0"/>
                    <a:pt x="31698" y="1212"/>
                    <a:pt x="24905" y="2424"/>
                  </a:cubicBezTo>
                  <a:cubicBezTo>
                    <a:pt x="20377" y="3636"/>
                    <a:pt x="18113" y="4848"/>
                    <a:pt x="13584" y="6060"/>
                  </a:cubicBezTo>
                  <a:cubicBezTo>
                    <a:pt x="13584" y="7272"/>
                    <a:pt x="11320" y="8484"/>
                    <a:pt x="11320" y="8484"/>
                  </a:cubicBezTo>
                  <a:cubicBezTo>
                    <a:pt x="4528" y="13333"/>
                    <a:pt x="0" y="18181"/>
                    <a:pt x="0" y="24242"/>
                  </a:cubicBezTo>
                  <a:cubicBezTo>
                    <a:pt x="0" y="103030"/>
                    <a:pt x="0" y="103030"/>
                    <a:pt x="0" y="103030"/>
                  </a:cubicBezTo>
                  <a:cubicBezTo>
                    <a:pt x="0" y="109090"/>
                    <a:pt x="4528" y="115151"/>
                    <a:pt x="11320" y="119999"/>
                  </a:cubicBezTo>
                  <a:cubicBezTo>
                    <a:pt x="11320" y="117575"/>
                    <a:pt x="11320" y="116363"/>
                    <a:pt x="11320" y="115151"/>
                  </a:cubicBezTo>
                  <a:cubicBezTo>
                    <a:pt x="11320" y="23030"/>
                    <a:pt x="11320" y="23030"/>
                    <a:pt x="11320" y="23030"/>
                  </a:cubicBezTo>
                  <a:cubicBezTo>
                    <a:pt x="11320" y="13333"/>
                    <a:pt x="24905" y="4848"/>
                    <a:pt x="45283" y="4848"/>
                  </a:cubicBezTo>
                  <a:cubicBezTo>
                    <a:pt x="113207" y="4848"/>
                    <a:pt x="113207" y="4848"/>
                    <a:pt x="113207" y="4848"/>
                  </a:cubicBezTo>
                  <a:cubicBezTo>
                    <a:pt x="115471" y="4848"/>
                    <a:pt x="117735" y="4848"/>
                    <a:pt x="120000" y="4848"/>
                  </a:cubicBezTo>
                  <a:cubicBezTo>
                    <a:pt x="113207" y="2424"/>
                    <a:pt x="101886" y="0"/>
                    <a:pt x="90566" y="0"/>
                  </a:cubicBezTo>
                </a:path>
              </a:pathLst>
            </a:custGeom>
            <a:solidFill>
              <a:srgbClr val="B4B5B6"/>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55" name="Shape 1155"/>
            <p:cNvSpPr/>
            <p:nvPr/>
          </p:nvSpPr>
          <p:spPr>
            <a:xfrm>
              <a:off x="7942263" y="3106738"/>
              <a:ext cx="19049" cy="17461"/>
            </a:xfrm>
            <a:custGeom>
              <a:avLst/>
              <a:gdLst/>
              <a:ahLst/>
              <a:cxnLst/>
              <a:rect l="0" t="0" r="0" b="0"/>
              <a:pathLst>
                <a:path w="120000" h="120000" extrusionOk="0">
                  <a:moveTo>
                    <a:pt x="120000" y="53333"/>
                  </a:moveTo>
                  <a:cubicBezTo>
                    <a:pt x="120000" y="53333"/>
                    <a:pt x="120000" y="53333"/>
                    <a:pt x="120000" y="53333"/>
                  </a:cubicBezTo>
                  <a:cubicBezTo>
                    <a:pt x="120000" y="26666"/>
                    <a:pt x="96000" y="0"/>
                    <a:pt x="60000" y="0"/>
                  </a:cubicBezTo>
                  <a:cubicBezTo>
                    <a:pt x="36000" y="0"/>
                    <a:pt x="0" y="26666"/>
                    <a:pt x="0" y="53333"/>
                  </a:cubicBezTo>
                  <a:cubicBezTo>
                    <a:pt x="0" y="93333"/>
                    <a:pt x="36000" y="120000"/>
                    <a:pt x="60000" y="120000"/>
                  </a:cubicBezTo>
                  <a:cubicBezTo>
                    <a:pt x="96000" y="120000"/>
                    <a:pt x="120000" y="93333"/>
                    <a:pt x="120000" y="53333"/>
                  </a:cubicBezTo>
                  <a:close/>
                </a:path>
              </a:pathLst>
            </a:custGeom>
            <a:solidFill>
              <a:srgbClr val="686671"/>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56" name="Shape 1156"/>
            <p:cNvSpPr/>
            <p:nvPr/>
          </p:nvSpPr>
          <p:spPr>
            <a:xfrm>
              <a:off x="7953375" y="3197225"/>
              <a:ext cx="109537" cy="76199"/>
            </a:xfrm>
            <a:custGeom>
              <a:avLst/>
              <a:gdLst/>
              <a:ahLst/>
              <a:cxnLst/>
              <a:rect l="0" t="0" r="0" b="0"/>
              <a:pathLst>
                <a:path w="120000" h="120000" extrusionOk="0">
                  <a:moveTo>
                    <a:pt x="38571" y="0"/>
                  </a:moveTo>
                  <a:cubicBezTo>
                    <a:pt x="38571" y="0"/>
                    <a:pt x="62142" y="6153"/>
                    <a:pt x="81428" y="6153"/>
                  </a:cubicBezTo>
                  <a:cubicBezTo>
                    <a:pt x="85714" y="6153"/>
                    <a:pt x="89999" y="9230"/>
                    <a:pt x="94285" y="9230"/>
                  </a:cubicBezTo>
                  <a:cubicBezTo>
                    <a:pt x="98571" y="9230"/>
                    <a:pt x="102857" y="9230"/>
                    <a:pt x="107142" y="9230"/>
                  </a:cubicBezTo>
                  <a:cubicBezTo>
                    <a:pt x="113571" y="9230"/>
                    <a:pt x="117857" y="9230"/>
                    <a:pt x="117857" y="9230"/>
                  </a:cubicBezTo>
                  <a:cubicBezTo>
                    <a:pt x="119999" y="120000"/>
                    <a:pt x="119999" y="120000"/>
                    <a:pt x="119999" y="120000"/>
                  </a:cubicBezTo>
                  <a:cubicBezTo>
                    <a:pt x="119999" y="120000"/>
                    <a:pt x="113571" y="120000"/>
                    <a:pt x="104999" y="120000"/>
                  </a:cubicBezTo>
                  <a:cubicBezTo>
                    <a:pt x="100714" y="120000"/>
                    <a:pt x="96428" y="120000"/>
                    <a:pt x="89999" y="120000"/>
                  </a:cubicBezTo>
                  <a:cubicBezTo>
                    <a:pt x="85714" y="120000"/>
                    <a:pt x="79285" y="116923"/>
                    <a:pt x="75000" y="116923"/>
                  </a:cubicBezTo>
                  <a:cubicBezTo>
                    <a:pt x="53571" y="116923"/>
                    <a:pt x="27857" y="110769"/>
                    <a:pt x="27857" y="110769"/>
                  </a:cubicBezTo>
                  <a:cubicBezTo>
                    <a:pt x="10714" y="107692"/>
                    <a:pt x="0" y="80000"/>
                    <a:pt x="4285" y="49230"/>
                  </a:cubicBezTo>
                  <a:cubicBezTo>
                    <a:pt x="8571" y="18461"/>
                    <a:pt x="23571" y="0"/>
                    <a:pt x="38571" y="0"/>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57" name="Shape 1157"/>
            <p:cNvSpPr/>
            <p:nvPr/>
          </p:nvSpPr>
          <p:spPr>
            <a:xfrm>
              <a:off x="8001000" y="3179763"/>
              <a:ext cx="52388" cy="53974"/>
            </a:xfrm>
            <a:custGeom>
              <a:avLst/>
              <a:gdLst/>
              <a:ahLst/>
              <a:cxnLst/>
              <a:rect l="0" t="0" r="0" b="0"/>
              <a:pathLst>
                <a:path w="120000" h="120000" extrusionOk="0">
                  <a:moveTo>
                    <a:pt x="22222" y="0"/>
                  </a:moveTo>
                  <a:cubicBezTo>
                    <a:pt x="48888" y="4285"/>
                    <a:pt x="71111" y="21428"/>
                    <a:pt x="88888" y="38571"/>
                  </a:cubicBezTo>
                  <a:cubicBezTo>
                    <a:pt x="102222" y="55714"/>
                    <a:pt x="111111" y="72857"/>
                    <a:pt x="111111" y="77142"/>
                  </a:cubicBezTo>
                  <a:cubicBezTo>
                    <a:pt x="120000" y="85714"/>
                    <a:pt x="115555" y="102857"/>
                    <a:pt x="106666" y="111428"/>
                  </a:cubicBezTo>
                  <a:cubicBezTo>
                    <a:pt x="97777" y="119999"/>
                    <a:pt x="88888" y="119999"/>
                    <a:pt x="80000" y="107142"/>
                  </a:cubicBezTo>
                  <a:cubicBezTo>
                    <a:pt x="80000" y="107142"/>
                    <a:pt x="80000" y="102857"/>
                    <a:pt x="75555" y="98571"/>
                  </a:cubicBezTo>
                  <a:cubicBezTo>
                    <a:pt x="71111" y="94285"/>
                    <a:pt x="66666" y="85714"/>
                    <a:pt x="62222" y="81428"/>
                  </a:cubicBezTo>
                  <a:cubicBezTo>
                    <a:pt x="53333" y="68571"/>
                    <a:pt x="35555" y="55714"/>
                    <a:pt x="17777" y="51428"/>
                  </a:cubicBezTo>
                  <a:cubicBezTo>
                    <a:pt x="8888" y="51428"/>
                    <a:pt x="0" y="38571"/>
                    <a:pt x="4444" y="25714"/>
                  </a:cubicBezTo>
                  <a:cubicBezTo>
                    <a:pt x="4444" y="8571"/>
                    <a:pt x="13333" y="0"/>
                    <a:pt x="22222" y="0"/>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58" name="Shape 1158"/>
            <p:cNvSpPr/>
            <p:nvPr/>
          </p:nvSpPr>
          <p:spPr>
            <a:xfrm>
              <a:off x="8023225" y="2943225"/>
              <a:ext cx="239712" cy="344486"/>
            </a:xfrm>
            <a:custGeom>
              <a:avLst/>
              <a:gdLst/>
              <a:ahLst/>
              <a:cxnLst/>
              <a:rect l="0" t="0" r="0" b="0"/>
              <a:pathLst>
                <a:path w="120000" h="120000" extrusionOk="0">
                  <a:moveTo>
                    <a:pt x="31219" y="120000"/>
                  </a:moveTo>
                  <a:cubicBezTo>
                    <a:pt x="120000" y="114636"/>
                    <a:pt x="120000" y="89832"/>
                    <a:pt x="97560" y="61675"/>
                  </a:cubicBezTo>
                  <a:cubicBezTo>
                    <a:pt x="80000" y="40893"/>
                    <a:pt x="39024" y="6033"/>
                    <a:pt x="12682" y="0"/>
                  </a:cubicBezTo>
                  <a:cubicBezTo>
                    <a:pt x="11707" y="18100"/>
                    <a:pt x="11707" y="18100"/>
                    <a:pt x="11707" y="18100"/>
                  </a:cubicBezTo>
                  <a:cubicBezTo>
                    <a:pt x="0" y="36871"/>
                    <a:pt x="0" y="36871"/>
                    <a:pt x="0" y="36871"/>
                  </a:cubicBezTo>
                  <a:cubicBezTo>
                    <a:pt x="33170" y="50949"/>
                    <a:pt x="42926" y="60335"/>
                    <a:pt x="58536" y="77094"/>
                  </a:cubicBezTo>
                  <a:cubicBezTo>
                    <a:pt x="63414" y="82458"/>
                    <a:pt x="62439" y="83128"/>
                    <a:pt x="62439" y="83128"/>
                  </a:cubicBezTo>
                  <a:cubicBezTo>
                    <a:pt x="58536" y="85139"/>
                    <a:pt x="24390" y="88491"/>
                    <a:pt x="10731" y="87150"/>
                  </a:cubicBezTo>
                  <a:cubicBezTo>
                    <a:pt x="7804" y="119329"/>
                    <a:pt x="7804" y="119329"/>
                    <a:pt x="7804" y="119329"/>
                  </a:cubicBezTo>
                  <a:cubicBezTo>
                    <a:pt x="11707" y="120000"/>
                    <a:pt x="27317" y="120000"/>
                    <a:pt x="31219" y="120000"/>
                  </a:cubicBezTo>
                  <a:close/>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59" name="Shape 1159"/>
            <p:cNvSpPr/>
            <p:nvPr/>
          </p:nvSpPr>
          <p:spPr>
            <a:xfrm>
              <a:off x="7620000" y="3557587"/>
              <a:ext cx="74612" cy="171449"/>
            </a:xfrm>
            <a:custGeom>
              <a:avLst/>
              <a:gdLst/>
              <a:ahLst/>
              <a:cxnLst/>
              <a:rect l="0" t="0" r="0" b="0"/>
              <a:pathLst>
                <a:path w="120000" h="120000" extrusionOk="0">
                  <a:moveTo>
                    <a:pt x="120000" y="93033"/>
                  </a:moveTo>
                  <a:cubicBezTo>
                    <a:pt x="120000" y="20224"/>
                    <a:pt x="120000" y="20224"/>
                    <a:pt x="120000" y="20224"/>
                  </a:cubicBezTo>
                  <a:cubicBezTo>
                    <a:pt x="120000" y="20224"/>
                    <a:pt x="56842" y="0"/>
                    <a:pt x="41052" y="20224"/>
                  </a:cubicBezTo>
                  <a:cubicBezTo>
                    <a:pt x="0" y="74157"/>
                    <a:pt x="53684" y="120000"/>
                    <a:pt x="75789" y="120000"/>
                  </a:cubicBezTo>
                  <a:cubicBezTo>
                    <a:pt x="101052" y="120000"/>
                    <a:pt x="120000" y="107865"/>
                    <a:pt x="120000" y="93033"/>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60" name="Shape 1160"/>
            <p:cNvSpPr/>
            <p:nvPr/>
          </p:nvSpPr>
          <p:spPr>
            <a:xfrm>
              <a:off x="7678738" y="3608387"/>
              <a:ext cx="34924" cy="82550"/>
            </a:xfrm>
            <a:custGeom>
              <a:avLst/>
              <a:gdLst/>
              <a:ahLst/>
              <a:cxnLst/>
              <a:rect l="0" t="0" r="0" b="0"/>
              <a:pathLst>
                <a:path w="120000" h="120000" extrusionOk="0">
                  <a:moveTo>
                    <a:pt x="120000" y="100465"/>
                  </a:moveTo>
                  <a:cubicBezTo>
                    <a:pt x="120000" y="44651"/>
                    <a:pt x="60000" y="5581"/>
                    <a:pt x="53333" y="5581"/>
                  </a:cubicBezTo>
                  <a:cubicBezTo>
                    <a:pt x="40000" y="0"/>
                    <a:pt x="20000" y="0"/>
                    <a:pt x="6666" y="8372"/>
                  </a:cubicBezTo>
                  <a:cubicBezTo>
                    <a:pt x="0" y="16744"/>
                    <a:pt x="0" y="27906"/>
                    <a:pt x="13333" y="36279"/>
                  </a:cubicBezTo>
                  <a:cubicBezTo>
                    <a:pt x="13333" y="36279"/>
                    <a:pt x="20000" y="36279"/>
                    <a:pt x="20000" y="41860"/>
                  </a:cubicBezTo>
                  <a:cubicBezTo>
                    <a:pt x="26666" y="44651"/>
                    <a:pt x="33333" y="50232"/>
                    <a:pt x="33333" y="55813"/>
                  </a:cubicBezTo>
                  <a:cubicBezTo>
                    <a:pt x="46666" y="66976"/>
                    <a:pt x="53333" y="83720"/>
                    <a:pt x="53333" y="100465"/>
                  </a:cubicBezTo>
                  <a:cubicBezTo>
                    <a:pt x="53333" y="111627"/>
                    <a:pt x="66666" y="120000"/>
                    <a:pt x="86666" y="120000"/>
                  </a:cubicBezTo>
                  <a:cubicBezTo>
                    <a:pt x="106666" y="120000"/>
                    <a:pt x="120000" y="111627"/>
                    <a:pt x="120000" y="100465"/>
                  </a:cubicBezTo>
                  <a:close/>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61" name="Shape 1161"/>
            <p:cNvSpPr/>
            <p:nvPr/>
          </p:nvSpPr>
          <p:spPr>
            <a:xfrm>
              <a:off x="7634286" y="2930525"/>
              <a:ext cx="179388" cy="692149"/>
            </a:xfrm>
            <a:custGeom>
              <a:avLst/>
              <a:gdLst/>
              <a:ahLst/>
              <a:cxnLst/>
              <a:rect l="0" t="0" r="0" b="0"/>
              <a:pathLst>
                <a:path w="120000" h="120000" extrusionOk="0">
                  <a:moveTo>
                    <a:pt x="53478" y="120000"/>
                  </a:moveTo>
                  <a:cubicBezTo>
                    <a:pt x="1304" y="119666"/>
                    <a:pt x="1304" y="119666"/>
                    <a:pt x="1304" y="119666"/>
                  </a:cubicBezTo>
                  <a:cubicBezTo>
                    <a:pt x="1304" y="119666"/>
                    <a:pt x="0" y="46000"/>
                    <a:pt x="5217" y="35666"/>
                  </a:cubicBezTo>
                  <a:cubicBezTo>
                    <a:pt x="11739" y="12333"/>
                    <a:pt x="69130" y="0"/>
                    <a:pt x="120000" y="0"/>
                  </a:cubicBezTo>
                  <a:cubicBezTo>
                    <a:pt x="120000" y="0"/>
                    <a:pt x="76956" y="6333"/>
                    <a:pt x="90000" y="12000"/>
                  </a:cubicBezTo>
                  <a:cubicBezTo>
                    <a:pt x="83478" y="17666"/>
                    <a:pt x="91304" y="23000"/>
                    <a:pt x="86086" y="24333"/>
                  </a:cubicBezTo>
                  <a:cubicBezTo>
                    <a:pt x="67826" y="29000"/>
                    <a:pt x="63913" y="29666"/>
                    <a:pt x="61304" y="37333"/>
                  </a:cubicBezTo>
                  <a:cubicBezTo>
                    <a:pt x="57391" y="47000"/>
                    <a:pt x="53478" y="120000"/>
                    <a:pt x="53478" y="120000"/>
                  </a:cubicBezTo>
                  <a:close/>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62" name="Shape 1162"/>
            <p:cNvSpPr/>
            <p:nvPr/>
          </p:nvSpPr>
          <p:spPr>
            <a:xfrm>
              <a:off x="7645400" y="2414588"/>
              <a:ext cx="544513" cy="457200"/>
            </a:xfrm>
            <a:custGeom>
              <a:avLst/>
              <a:gdLst/>
              <a:ahLst/>
              <a:cxnLst/>
              <a:rect l="0" t="0" r="0" b="0"/>
              <a:pathLst>
                <a:path w="120000" h="120000" extrusionOk="0">
                  <a:moveTo>
                    <a:pt x="41720" y="118987"/>
                  </a:moveTo>
                  <a:cubicBezTo>
                    <a:pt x="43440" y="118987"/>
                    <a:pt x="46021" y="119493"/>
                    <a:pt x="49462" y="119493"/>
                  </a:cubicBezTo>
                  <a:cubicBezTo>
                    <a:pt x="55483" y="119493"/>
                    <a:pt x="63655" y="120000"/>
                    <a:pt x="70967" y="118987"/>
                  </a:cubicBezTo>
                  <a:cubicBezTo>
                    <a:pt x="78709" y="118481"/>
                    <a:pt x="86451" y="114936"/>
                    <a:pt x="91182" y="107848"/>
                  </a:cubicBezTo>
                  <a:cubicBezTo>
                    <a:pt x="120000" y="63797"/>
                    <a:pt x="79569" y="0"/>
                    <a:pt x="38279" y="1012"/>
                  </a:cubicBezTo>
                  <a:cubicBezTo>
                    <a:pt x="7741" y="2025"/>
                    <a:pt x="0" y="119493"/>
                    <a:pt x="41720" y="118987"/>
                  </a:cubicBezTo>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63" name="Shape 1163"/>
            <p:cNvSpPr/>
            <p:nvPr/>
          </p:nvSpPr>
          <p:spPr>
            <a:xfrm>
              <a:off x="7745413" y="2447925"/>
              <a:ext cx="327025" cy="439736"/>
            </a:xfrm>
            <a:custGeom>
              <a:avLst/>
              <a:gdLst/>
              <a:ahLst/>
              <a:cxnLst/>
              <a:rect l="0" t="0" r="0" b="0"/>
              <a:pathLst>
                <a:path w="120000" h="120000" extrusionOk="0">
                  <a:moveTo>
                    <a:pt x="108571" y="56315"/>
                  </a:moveTo>
                  <a:cubicBezTo>
                    <a:pt x="108571" y="39473"/>
                    <a:pt x="108571" y="39473"/>
                    <a:pt x="108571" y="39473"/>
                  </a:cubicBezTo>
                  <a:cubicBezTo>
                    <a:pt x="108571" y="22105"/>
                    <a:pt x="81428" y="0"/>
                    <a:pt x="60000" y="0"/>
                  </a:cubicBezTo>
                  <a:cubicBezTo>
                    <a:pt x="37857" y="0"/>
                    <a:pt x="10714" y="22105"/>
                    <a:pt x="10714" y="39473"/>
                  </a:cubicBezTo>
                  <a:cubicBezTo>
                    <a:pt x="10714" y="56315"/>
                    <a:pt x="10714" y="56315"/>
                    <a:pt x="10714" y="56315"/>
                  </a:cubicBezTo>
                  <a:cubicBezTo>
                    <a:pt x="5000" y="56315"/>
                    <a:pt x="0" y="59473"/>
                    <a:pt x="0" y="64210"/>
                  </a:cubicBezTo>
                  <a:cubicBezTo>
                    <a:pt x="0" y="72105"/>
                    <a:pt x="0" y="72105"/>
                    <a:pt x="0" y="72105"/>
                  </a:cubicBezTo>
                  <a:cubicBezTo>
                    <a:pt x="0" y="76315"/>
                    <a:pt x="5000" y="80000"/>
                    <a:pt x="10714" y="80000"/>
                  </a:cubicBezTo>
                  <a:cubicBezTo>
                    <a:pt x="10714" y="97368"/>
                    <a:pt x="37857" y="119999"/>
                    <a:pt x="60000" y="119999"/>
                  </a:cubicBezTo>
                  <a:cubicBezTo>
                    <a:pt x="81428" y="119999"/>
                    <a:pt x="108571" y="97368"/>
                    <a:pt x="108571" y="80000"/>
                  </a:cubicBezTo>
                  <a:cubicBezTo>
                    <a:pt x="115000" y="80000"/>
                    <a:pt x="120000" y="76315"/>
                    <a:pt x="120000" y="72105"/>
                  </a:cubicBezTo>
                  <a:cubicBezTo>
                    <a:pt x="120000" y="64210"/>
                    <a:pt x="120000" y="64210"/>
                    <a:pt x="120000" y="64210"/>
                  </a:cubicBezTo>
                  <a:cubicBezTo>
                    <a:pt x="120000" y="59473"/>
                    <a:pt x="115000" y="56315"/>
                    <a:pt x="108571" y="56315"/>
                  </a:cubicBezTo>
                </a:path>
              </a:pathLst>
            </a:custGeom>
            <a:solidFill>
              <a:srgbClr val="F2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64" name="Shape 1164"/>
            <p:cNvSpPr/>
            <p:nvPr/>
          </p:nvSpPr>
          <p:spPr>
            <a:xfrm>
              <a:off x="7877175" y="2447925"/>
              <a:ext cx="195263" cy="439736"/>
            </a:xfrm>
            <a:custGeom>
              <a:avLst/>
              <a:gdLst/>
              <a:ahLst/>
              <a:cxnLst/>
              <a:rect l="0" t="0" r="0" b="0"/>
              <a:pathLst>
                <a:path w="120000" h="120000" extrusionOk="0">
                  <a:moveTo>
                    <a:pt x="61200" y="73157"/>
                  </a:moveTo>
                  <a:cubicBezTo>
                    <a:pt x="54000" y="73157"/>
                    <a:pt x="48000" y="70526"/>
                    <a:pt x="48000" y="67368"/>
                  </a:cubicBezTo>
                  <a:cubicBezTo>
                    <a:pt x="46800" y="63684"/>
                    <a:pt x="52800" y="61052"/>
                    <a:pt x="61200" y="60526"/>
                  </a:cubicBezTo>
                  <a:cubicBezTo>
                    <a:pt x="61200" y="60526"/>
                    <a:pt x="61200" y="60526"/>
                    <a:pt x="61200" y="60526"/>
                  </a:cubicBezTo>
                  <a:cubicBezTo>
                    <a:pt x="69600" y="60526"/>
                    <a:pt x="75600" y="63684"/>
                    <a:pt x="75600" y="66842"/>
                  </a:cubicBezTo>
                  <a:cubicBezTo>
                    <a:pt x="75600" y="70000"/>
                    <a:pt x="69600" y="73157"/>
                    <a:pt x="62400" y="73157"/>
                  </a:cubicBezTo>
                  <a:cubicBezTo>
                    <a:pt x="62400" y="73157"/>
                    <a:pt x="61200" y="73157"/>
                    <a:pt x="61200" y="73157"/>
                  </a:cubicBezTo>
                  <a:moveTo>
                    <a:pt x="19200" y="0"/>
                  </a:moveTo>
                  <a:cubicBezTo>
                    <a:pt x="19200" y="64210"/>
                    <a:pt x="19200" y="64210"/>
                    <a:pt x="19200" y="64210"/>
                  </a:cubicBezTo>
                  <a:cubicBezTo>
                    <a:pt x="6000" y="76315"/>
                    <a:pt x="0" y="89473"/>
                    <a:pt x="0" y="89473"/>
                  </a:cubicBezTo>
                  <a:cubicBezTo>
                    <a:pt x="19200" y="91052"/>
                    <a:pt x="19200" y="91052"/>
                    <a:pt x="19200" y="91052"/>
                  </a:cubicBezTo>
                  <a:cubicBezTo>
                    <a:pt x="19200" y="119999"/>
                    <a:pt x="19200" y="119999"/>
                    <a:pt x="19200" y="119999"/>
                  </a:cubicBezTo>
                  <a:cubicBezTo>
                    <a:pt x="55200" y="119999"/>
                    <a:pt x="100800" y="97368"/>
                    <a:pt x="100800" y="80000"/>
                  </a:cubicBezTo>
                  <a:cubicBezTo>
                    <a:pt x="111600" y="80000"/>
                    <a:pt x="120000" y="76315"/>
                    <a:pt x="120000" y="72105"/>
                  </a:cubicBezTo>
                  <a:cubicBezTo>
                    <a:pt x="120000" y="64210"/>
                    <a:pt x="120000" y="64210"/>
                    <a:pt x="120000" y="64210"/>
                  </a:cubicBezTo>
                  <a:cubicBezTo>
                    <a:pt x="120000" y="59473"/>
                    <a:pt x="111600" y="56315"/>
                    <a:pt x="100800" y="56315"/>
                  </a:cubicBezTo>
                  <a:cubicBezTo>
                    <a:pt x="100800" y="39473"/>
                    <a:pt x="100800" y="39473"/>
                    <a:pt x="100800" y="39473"/>
                  </a:cubicBezTo>
                  <a:cubicBezTo>
                    <a:pt x="100800" y="22105"/>
                    <a:pt x="55200" y="0"/>
                    <a:pt x="19200" y="0"/>
                  </a:cubicBezTo>
                </a:path>
              </a:pathLst>
            </a:custGeom>
            <a:solidFill>
              <a:srgbClr val="EB925B"/>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65" name="Shape 1165"/>
            <p:cNvSpPr/>
            <p:nvPr/>
          </p:nvSpPr>
          <p:spPr>
            <a:xfrm>
              <a:off x="7807325" y="2670175"/>
              <a:ext cx="47625" cy="46036"/>
            </a:xfrm>
            <a:custGeom>
              <a:avLst/>
              <a:gdLst/>
              <a:ahLst/>
              <a:cxnLst/>
              <a:rect l="0" t="0" r="0" b="0"/>
              <a:pathLst>
                <a:path w="120000" h="120000" extrusionOk="0">
                  <a:moveTo>
                    <a:pt x="60000" y="0"/>
                  </a:moveTo>
                  <a:cubicBezTo>
                    <a:pt x="60000" y="0"/>
                    <a:pt x="60000" y="0"/>
                    <a:pt x="60000" y="0"/>
                  </a:cubicBezTo>
                  <a:cubicBezTo>
                    <a:pt x="25000" y="5000"/>
                    <a:pt x="0" y="30000"/>
                    <a:pt x="5000" y="65000"/>
                  </a:cubicBezTo>
                  <a:cubicBezTo>
                    <a:pt x="5000" y="95000"/>
                    <a:pt x="30000" y="120000"/>
                    <a:pt x="60000" y="120000"/>
                  </a:cubicBezTo>
                  <a:cubicBezTo>
                    <a:pt x="60000" y="120000"/>
                    <a:pt x="65000" y="120000"/>
                    <a:pt x="65000" y="120000"/>
                  </a:cubicBezTo>
                  <a:cubicBezTo>
                    <a:pt x="95000" y="120000"/>
                    <a:pt x="120000" y="90000"/>
                    <a:pt x="120000" y="60000"/>
                  </a:cubicBezTo>
                  <a:cubicBezTo>
                    <a:pt x="120000" y="30000"/>
                    <a:pt x="95000" y="0"/>
                    <a:pt x="60000" y="0"/>
                  </a:cubicBezTo>
                </a:path>
              </a:pathLst>
            </a:custGeom>
            <a:solidFill>
              <a:srgbClr val="E98B54"/>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66" name="Shape 1166"/>
            <p:cNvSpPr/>
            <p:nvPr/>
          </p:nvSpPr>
          <p:spPr>
            <a:xfrm>
              <a:off x="7807325" y="2663825"/>
              <a:ext cx="47625" cy="46036"/>
            </a:xfrm>
            <a:custGeom>
              <a:avLst/>
              <a:gdLst/>
              <a:ahLst/>
              <a:cxnLst/>
              <a:rect l="0" t="0" r="0" b="0"/>
              <a:pathLst>
                <a:path w="120000" h="120000" extrusionOk="0">
                  <a:moveTo>
                    <a:pt x="120000" y="60000"/>
                  </a:moveTo>
                  <a:cubicBezTo>
                    <a:pt x="120000" y="90000"/>
                    <a:pt x="95000" y="120000"/>
                    <a:pt x="65000" y="120000"/>
                  </a:cubicBezTo>
                  <a:cubicBezTo>
                    <a:pt x="30000" y="120000"/>
                    <a:pt x="5000" y="95000"/>
                    <a:pt x="5000" y="65000"/>
                  </a:cubicBezTo>
                  <a:cubicBezTo>
                    <a:pt x="0" y="30000"/>
                    <a:pt x="25000" y="5000"/>
                    <a:pt x="60000" y="0"/>
                  </a:cubicBezTo>
                  <a:cubicBezTo>
                    <a:pt x="90000" y="0"/>
                    <a:pt x="120000" y="25000"/>
                    <a:pt x="120000" y="600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67" name="Shape 1167"/>
            <p:cNvSpPr/>
            <p:nvPr/>
          </p:nvSpPr>
          <p:spPr>
            <a:xfrm>
              <a:off x="7832725" y="2674938"/>
              <a:ext cx="11113" cy="12699"/>
            </a:xfrm>
            <a:prstGeom prst="ellipse">
              <a:avLst/>
            </a:pr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68" name="Shape 1168"/>
            <p:cNvSpPr/>
            <p:nvPr/>
          </p:nvSpPr>
          <p:spPr>
            <a:xfrm>
              <a:off x="7783513" y="2651125"/>
              <a:ext cx="76199" cy="22225"/>
            </a:xfrm>
            <a:custGeom>
              <a:avLst/>
              <a:gdLst/>
              <a:ahLst/>
              <a:cxnLst/>
              <a:rect l="0" t="0" r="0" b="0"/>
              <a:pathLst>
                <a:path w="120000" h="120000" extrusionOk="0">
                  <a:moveTo>
                    <a:pt x="120000" y="100000"/>
                  </a:moveTo>
                  <a:cubicBezTo>
                    <a:pt x="113846" y="50000"/>
                    <a:pt x="95384" y="10000"/>
                    <a:pt x="76923" y="0"/>
                  </a:cubicBezTo>
                  <a:cubicBezTo>
                    <a:pt x="64615" y="0"/>
                    <a:pt x="43076" y="0"/>
                    <a:pt x="24615" y="80000"/>
                  </a:cubicBezTo>
                  <a:cubicBezTo>
                    <a:pt x="21538" y="80000"/>
                    <a:pt x="21538" y="80000"/>
                    <a:pt x="21538" y="80000"/>
                  </a:cubicBezTo>
                  <a:cubicBezTo>
                    <a:pt x="18461" y="80000"/>
                    <a:pt x="15384" y="80000"/>
                    <a:pt x="12307" y="70000"/>
                  </a:cubicBezTo>
                  <a:cubicBezTo>
                    <a:pt x="9230" y="70000"/>
                    <a:pt x="3076" y="50000"/>
                    <a:pt x="3076" y="50000"/>
                  </a:cubicBezTo>
                  <a:cubicBezTo>
                    <a:pt x="3076" y="50000"/>
                    <a:pt x="3076" y="50000"/>
                    <a:pt x="3076" y="50000"/>
                  </a:cubicBezTo>
                  <a:cubicBezTo>
                    <a:pt x="0" y="60000"/>
                    <a:pt x="0" y="60000"/>
                    <a:pt x="0" y="60000"/>
                  </a:cubicBezTo>
                  <a:cubicBezTo>
                    <a:pt x="0" y="60000"/>
                    <a:pt x="3076" y="60000"/>
                    <a:pt x="3076" y="70000"/>
                  </a:cubicBezTo>
                  <a:cubicBezTo>
                    <a:pt x="6153" y="80000"/>
                    <a:pt x="6153" y="90000"/>
                    <a:pt x="9230" y="90000"/>
                  </a:cubicBezTo>
                  <a:cubicBezTo>
                    <a:pt x="12307" y="100000"/>
                    <a:pt x="15384" y="110000"/>
                    <a:pt x="18461" y="110000"/>
                  </a:cubicBezTo>
                  <a:cubicBezTo>
                    <a:pt x="18461" y="120000"/>
                    <a:pt x="21538" y="120000"/>
                    <a:pt x="21538" y="120000"/>
                  </a:cubicBezTo>
                  <a:cubicBezTo>
                    <a:pt x="24615" y="120000"/>
                    <a:pt x="24615" y="120000"/>
                    <a:pt x="24615" y="120000"/>
                  </a:cubicBezTo>
                  <a:cubicBezTo>
                    <a:pt x="24615" y="120000"/>
                    <a:pt x="27692" y="120000"/>
                    <a:pt x="30769" y="110000"/>
                  </a:cubicBezTo>
                  <a:cubicBezTo>
                    <a:pt x="43076" y="50000"/>
                    <a:pt x="58461" y="30000"/>
                    <a:pt x="76923" y="30000"/>
                  </a:cubicBezTo>
                  <a:cubicBezTo>
                    <a:pt x="92307" y="40000"/>
                    <a:pt x="104615" y="70000"/>
                    <a:pt x="110769" y="110000"/>
                  </a:cubicBezTo>
                  <a:cubicBezTo>
                    <a:pt x="110769" y="120000"/>
                    <a:pt x="113846" y="120000"/>
                    <a:pt x="116923" y="120000"/>
                  </a:cubicBezTo>
                  <a:cubicBezTo>
                    <a:pt x="120000" y="110000"/>
                    <a:pt x="120000" y="110000"/>
                    <a:pt x="120000" y="1000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69" name="Shape 1169"/>
            <p:cNvSpPr/>
            <p:nvPr/>
          </p:nvSpPr>
          <p:spPr>
            <a:xfrm>
              <a:off x="7953375" y="2670175"/>
              <a:ext cx="47625" cy="46036"/>
            </a:xfrm>
            <a:custGeom>
              <a:avLst/>
              <a:gdLst/>
              <a:ahLst/>
              <a:cxnLst/>
              <a:rect l="0" t="0" r="0" b="0"/>
              <a:pathLst>
                <a:path w="120000" h="120000" extrusionOk="0">
                  <a:moveTo>
                    <a:pt x="60000" y="0"/>
                  </a:moveTo>
                  <a:cubicBezTo>
                    <a:pt x="60000" y="0"/>
                    <a:pt x="60000" y="0"/>
                    <a:pt x="60000" y="0"/>
                  </a:cubicBezTo>
                  <a:cubicBezTo>
                    <a:pt x="25000" y="5000"/>
                    <a:pt x="0" y="30000"/>
                    <a:pt x="5000" y="65000"/>
                  </a:cubicBezTo>
                  <a:cubicBezTo>
                    <a:pt x="5000" y="95000"/>
                    <a:pt x="30000" y="120000"/>
                    <a:pt x="60000" y="120000"/>
                  </a:cubicBezTo>
                  <a:cubicBezTo>
                    <a:pt x="60000" y="120000"/>
                    <a:pt x="65000" y="120000"/>
                    <a:pt x="65000" y="120000"/>
                  </a:cubicBezTo>
                  <a:cubicBezTo>
                    <a:pt x="95000" y="120000"/>
                    <a:pt x="120000" y="90000"/>
                    <a:pt x="120000" y="60000"/>
                  </a:cubicBezTo>
                  <a:cubicBezTo>
                    <a:pt x="120000" y="30000"/>
                    <a:pt x="95000" y="0"/>
                    <a:pt x="60000" y="0"/>
                  </a:cubicBezTo>
                </a:path>
              </a:pathLst>
            </a:custGeom>
            <a:solidFill>
              <a:srgbClr val="E3754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70" name="Shape 1170"/>
            <p:cNvSpPr/>
            <p:nvPr/>
          </p:nvSpPr>
          <p:spPr>
            <a:xfrm>
              <a:off x="7953375" y="2663825"/>
              <a:ext cx="47625" cy="46036"/>
            </a:xfrm>
            <a:custGeom>
              <a:avLst/>
              <a:gdLst/>
              <a:ahLst/>
              <a:cxnLst/>
              <a:rect l="0" t="0" r="0" b="0"/>
              <a:pathLst>
                <a:path w="120000" h="120000" extrusionOk="0">
                  <a:moveTo>
                    <a:pt x="120000" y="60000"/>
                  </a:moveTo>
                  <a:cubicBezTo>
                    <a:pt x="120000" y="90000"/>
                    <a:pt x="95000" y="120000"/>
                    <a:pt x="65000" y="120000"/>
                  </a:cubicBezTo>
                  <a:cubicBezTo>
                    <a:pt x="30000" y="120000"/>
                    <a:pt x="5000" y="95000"/>
                    <a:pt x="5000" y="65000"/>
                  </a:cubicBezTo>
                  <a:cubicBezTo>
                    <a:pt x="0" y="30000"/>
                    <a:pt x="25000" y="5000"/>
                    <a:pt x="60000" y="0"/>
                  </a:cubicBezTo>
                  <a:cubicBezTo>
                    <a:pt x="90000" y="0"/>
                    <a:pt x="120000" y="25000"/>
                    <a:pt x="120000" y="600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71" name="Shape 1171"/>
            <p:cNvSpPr/>
            <p:nvPr/>
          </p:nvSpPr>
          <p:spPr>
            <a:xfrm>
              <a:off x="7978775" y="2674938"/>
              <a:ext cx="11113" cy="12699"/>
            </a:xfrm>
            <a:prstGeom prst="ellipse">
              <a:avLst/>
            </a:pr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72" name="Shape 1172"/>
            <p:cNvSpPr/>
            <p:nvPr/>
          </p:nvSpPr>
          <p:spPr>
            <a:xfrm>
              <a:off x="7950200" y="2651125"/>
              <a:ext cx="73025" cy="22225"/>
            </a:xfrm>
            <a:custGeom>
              <a:avLst/>
              <a:gdLst/>
              <a:ahLst/>
              <a:cxnLst/>
              <a:rect l="0" t="0" r="0" b="0"/>
              <a:pathLst>
                <a:path w="120000" h="120000" extrusionOk="0">
                  <a:moveTo>
                    <a:pt x="0" y="100000"/>
                  </a:moveTo>
                  <a:cubicBezTo>
                    <a:pt x="6315" y="50000"/>
                    <a:pt x="25263" y="10000"/>
                    <a:pt x="44210" y="0"/>
                  </a:cubicBezTo>
                  <a:cubicBezTo>
                    <a:pt x="56842" y="0"/>
                    <a:pt x="78947" y="0"/>
                    <a:pt x="97894" y="80000"/>
                  </a:cubicBezTo>
                  <a:cubicBezTo>
                    <a:pt x="101052" y="80000"/>
                    <a:pt x="101052" y="80000"/>
                    <a:pt x="101052" y="80000"/>
                  </a:cubicBezTo>
                  <a:cubicBezTo>
                    <a:pt x="101052" y="80000"/>
                    <a:pt x="104210" y="80000"/>
                    <a:pt x="107368" y="70000"/>
                  </a:cubicBezTo>
                  <a:cubicBezTo>
                    <a:pt x="113684" y="70000"/>
                    <a:pt x="120000" y="50000"/>
                    <a:pt x="120000" y="50000"/>
                  </a:cubicBezTo>
                  <a:cubicBezTo>
                    <a:pt x="120000" y="50000"/>
                    <a:pt x="120000" y="50000"/>
                    <a:pt x="120000" y="50000"/>
                  </a:cubicBezTo>
                  <a:cubicBezTo>
                    <a:pt x="120000" y="60000"/>
                    <a:pt x="120000" y="60000"/>
                    <a:pt x="120000" y="60000"/>
                  </a:cubicBezTo>
                  <a:cubicBezTo>
                    <a:pt x="120000" y="60000"/>
                    <a:pt x="120000" y="60000"/>
                    <a:pt x="120000" y="70000"/>
                  </a:cubicBezTo>
                  <a:cubicBezTo>
                    <a:pt x="116842" y="80000"/>
                    <a:pt x="113684" y="90000"/>
                    <a:pt x="113684" y="90000"/>
                  </a:cubicBezTo>
                  <a:cubicBezTo>
                    <a:pt x="110526" y="100000"/>
                    <a:pt x="107368" y="110000"/>
                    <a:pt x="104210" y="110000"/>
                  </a:cubicBezTo>
                  <a:cubicBezTo>
                    <a:pt x="101052" y="120000"/>
                    <a:pt x="101052" y="120000"/>
                    <a:pt x="101052" y="120000"/>
                  </a:cubicBezTo>
                  <a:cubicBezTo>
                    <a:pt x="97894" y="120000"/>
                    <a:pt x="97894" y="120000"/>
                    <a:pt x="97894" y="120000"/>
                  </a:cubicBezTo>
                  <a:cubicBezTo>
                    <a:pt x="94736" y="120000"/>
                    <a:pt x="94736" y="120000"/>
                    <a:pt x="91578" y="110000"/>
                  </a:cubicBezTo>
                  <a:cubicBezTo>
                    <a:pt x="78947" y="50000"/>
                    <a:pt x="63157" y="30000"/>
                    <a:pt x="44210" y="30000"/>
                  </a:cubicBezTo>
                  <a:cubicBezTo>
                    <a:pt x="28421" y="40000"/>
                    <a:pt x="12631" y="70000"/>
                    <a:pt x="9473" y="110000"/>
                  </a:cubicBezTo>
                  <a:cubicBezTo>
                    <a:pt x="6315" y="120000"/>
                    <a:pt x="3157" y="120000"/>
                    <a:pt x="3157" y="120000"/>
                  </a:cubicBezTo>
                  <a:cubicBezTo>
                    <a:pt x="0" y="110000"/>
                    <a:pt x="0" y="110000"/>
                    <a:pt x="0" y="1000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73" name="Shape 1173"/>
            <p:cNvSpPr/>
            <p:nvPr/>
          </p:nvSpPr>
          <p:spPr>
            <a:xfrm>
              <a:off x="7697788" y="2392363"/>
              <a:ext cx="420687" cy="287337"/>
            </a:xfrm>
            <a:custGeom>
              <a:avLst/>
              <a:gdLst/>
              <a:ahLst/>
              <a:cxnLst/>
              <a:rect l="0" t="0" r="0" b="0"/>
              <a:pathLst>
                <a:path w="120000" h="120000" extrusionOk="0">
                  <a:moveTo>
                    <a:pt x="120000" y="120000"/>
                  </a:moveTo>
                  <a:cubicBezTo>
                    <a:pt x="109444" y="101476"/>
                    <a:pt x="115555" y="0"/>
                    <a:pt x="58333" y="4832"/>
                  </a:cubicBezTo>
                  <a:cubicBezTo>
                    <a:pt x="0" y="8859"/>
                    <a:pt x="18333" y="98255"/>
                    <a:pt x="21666" y="109530"/>
                  </a:cubicBezTo>
                  <a:cubicBezTo>
                    <a:pt x="23888" y="107919"/>
                    <a:pt x="37222" y="79731"/>
                    <a:pt x="42777" y="60402"/>
                  </a:cubicBezTo>
                  <a:cubicBezTo>
                    <a:pt x="57222" y="95838"/>
                    <a:pt x="103333" y="115973"/>
                    <a:pt x="120000" y="120000"/>
                  </a:cubicBezTo>
                  <a:close/>
                </a:path>
              </a:pathLst>
            </a:custGeom>
            <a:solidFill>
              <a:srgbClr val="3C241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74" name="Shape 1174"/>
            <p:cNvSpPr/>
            <p:nvPr/>
          </p:nvSpPr>
          <p:spPr>
            <a:xfrm>
              <a:off x="7864475" y="2798763"/>
              <a:ext cx="93663" cy="42861"/>
            </a:xfrm>
            <a:custGeom>
              <a:avLst/>
              <a:gdLst/>
              <a:ahLst/>
              <a:cxnLst/>
              <a:rect l="0" t="0" r="0" b="0"/>
              <a:pathLst>
                <a:path w="120000" h="120000" extrusionOk="0">
                  <a:moveTo>
                    <a:pt x="120000" y="0"/>
                  </a:moveTo>
                  <a:cubicBezTo>
                    <a:pt x="120000" y="65454"/>
                    <a:pt x="92500" y="120000"/>
                    <a:pt x="60000" y="120000"/>
                  </a:cubicBezTo>
                  <a:cubicBezTo>
                    <a:pt x="27500" y="120000"/>
                    <a:pt x="0" y="65454"/>
                    <a:pt x="0" y="0"/>
                  </a:cubicBezTo>
                  <a:lnTo>
                    <a:pt x="120000" y="0"/>
                  </a:lnTo>
                  <a:close/>
                </a:path>
              </a:pathLst>
            </a:custGeom>
            <a:solidFill>
              <a:srgbClr val="F05D44"/>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75" name="Shape 1175"/>
            <p:cNvSpPr/>
            <p:nvPr/>
          </p:nvSpPr>
          <p:spPr>
            <a:xfrm>
              <a:off x="7872413" y="2798763"/>
              <a:ext cx="77788" cy="15875"/>
            </a:xfrm>
            <a:custGeom>
              <a:avLst/>
              <a:gdLst/>
              <a:ahLst/>
              <a:cxnLst/>
              <a:rect l="0" t="0" r="0" b="0"/>
              <a:pathLst>
                <a:path w="120000" h="120000" extrusionOk="0">
                  <a:moveTo>
                    <a:pt x="108000" y="120000"/>
                  </a:moveTo>
                  <a:cubicBezTo>
                    <a:pt x="12000" y="120000"/>
                    <a:pt x="12000" y="120000"/>
                    <a:pt x="12000" y="120000"/>
                  </a:cubicBezTo>
                  <a:cubicBezTo>
                    <a:pt x="6000" y="120000"/>
                    <a:pt x="0" y="90000"/>
                    <a:pt x="0" y="60000"/>
                  </a:cubicBezTo>
                  <a:cubicBezTo>
                    <a:pt x="0" y="0"/>
                    <a:pt x="0" y="0"/>
                    <a:pt x="0" y="0"/>
                  </a:cubicBezTo>
                  <a:cubicBezTo>
                    <a:pt x="120000" y="0"/>
                    <a:pt x="120000" y="0"/>
                    <a:pt x="120000" y="0"/>
                  </a:cubicBezTo>
                  <a:cubicBezTo>
                    <a:pt x="120000" y="60000"/>
                    <a:pt x="120000" y="60000"/>
                    <a:pt x="120000" y="60000"/>
                  </a:cubicBezTo>
                  <a:cubicBezTo>
                    <a:pt x="120000" y="90000"/>
                    <a:pt x="114000" y="120000"/>
                    <a:pt x="108000" y="120000"/>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grpSp>
      <p:grpSp>
        <p:nvGrpSpPr>
          <p:cNvPr id="1176" name="Shape 1176"/>
          <p:cNvGrpSpPr/>
          <p:nvPr/>
        </p:nvGrpSpPr>
        <p:grpSpPr>
          <a:xfrm>
            <a:off x="6282492" y="1811238"/>
            <a:ext cx="513158" cy="1853398"/>
            <a:chOff x="8434388" y="1403551"/>
            <a:chExt cx="684211" cy="2471198"/>
          </a:xfrm>
        </p:grpSpPr>
        <p:sp>
          <p:nvSpPr>
            <p:cNvPr id="1177" name="Shape 1177"/>
            <p:cNvSpPr/>
            <p:nvPr/>
          </p:nvSpPr>
          <p:spPr>
            <a:xfrm>
              <a:off x="8656638" y="1926888"/>
              <a:ext cx="171449" cy="73025"/>
            </a:xfrm>
            <a:prstGeom prst="rect">
              <a:avLst/>
            </a:pr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78" name="Shape 1178"/>
            <p:cNvSpPr/>
            <p:nvPr/>
          </p:nvSpPr>
          <p:spPr>
            <a:xfrm>
              <a:off x="8656638" y="1926888"/>
              <a:ext cx="171449" cy="73025"/>
            </a:xfrm>
            <a:prstGeom prst="rect">
              <a:avLst/>
            </a:pr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79" name="Shape 1179"/>
            <p:cNvSpPr/>
            <p:nvPr/>
          </p:nvSpPr>
          <p:spPr>
            <a:xfrm>
              <a:off x="8651875" y="1871325"/>
              <a:ext cx="182563" cy="301624"/>
            </a:xfrm>
            <a:custGeom>
              <a:avLst/>
              <a:gdLst/>
              <a:ahLst/>
              <a:cxnLst/>
              <a:rect l="0" t="0" r="0" b="0"/>
              <a:pathLst>
                <a:path w="120000" h="120000" extrusionOk="0">
                  <a:moveTo>
                    <a:pt x="120000" y="30947"/>
                  </a:moveTo>
                  <a:lnTo>
                    <a:pt x="105391" y="26526"/>
                  </a:lnTo>
                  <a:lnTo>
                    <a:pt x="105391" y="0"/>
                  </a:lnTo>
                  <a:lnTo>
                    <a:pt x="13565" y="0"/>
                  </a:lnTo>
                  <a:lnTo>
                    <a:pt x="13565" y="26526"/>
                  </a:lnTo>
                  <a:lnTo>
                    <a:pt x="0" y="30315"/>
                  </a:lnTo>
                  <a:lnTo>
                    <a:pt x="3130" y="108000"/>
                  </a:lnTo>
                  <a:lnTo>
                    <a:pt x="13565" y="108000"/>
                  </a:lnTo>
                  <a:lnTo>
                    <a:pt x="13565" y="120000"/>
                  </a:lnTo>
                  <a:lnTo>
                    <a:pt x="105391" y="120000"/>
                  </a:lnTo>
                  <a:lnTo>
                    <a:pt x="105391" y="108000"/>
                  </a:lnTo>
                  <a:lnTo>
                    <a:pt x="115826" y="108000"/>
                  </a:lnTo>
                  <a:lnTo>
                    <a:pt x="120000" y="30947"/>
                  </a:lnTo>
                  <a:close/>
                </a:path>
              </a:pathLst>
            </a:custGeom>
            <a:solidFill>
              <a:srgbClr val="A07F4E"/>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80" name="Shape 1180"/>
            <p:cNvSpPr/>
            <p:nvPr/>
          </p:nvSpPr>
          <p:spPr>
            <a:xfrm>
              <a:off x="8651875" y="1871325"/>
              <a:ext cx="182563" cy="301624"/>
            </a:xfrm>
            <a:custGeom>
              <a:avLst/>
              <a:gdLst/>
              <a:ahLst/>
              <a:cxnLst/>
              <a:rect l="0" t="0" r="0" b="0"/>
              <a:pathLst>
                <a:path w="120000" h="120000" extrusionOk="0">
                  <a:moveTo>
                    <a:pt x="120000" y="30947"/>
                  </a:moveTo>
                  <a:lnTo>
                    <a:pt x="105391" y="26526"/>
                  </a:lnTo>
                  <a:lnTo>
                    <a:pt x="105391" y="0"/>
                  </a:lnTo>
                  <a:lnTo>
                    <a:pt x="13565" y="0"/>
                  </a:lnTo>
                  <a:lnTo>
                    <a:pt x="13565" y="26526"/>
                  </a:lnTo>
                  <a:lnTo>
                    <a:pt x="0" y="30315"/>
                  </a:lnTo>
                  <a:lnTo>
                    <a:pt x="3130" y="108000"/>
                  </a:lnTo>
                  <a:lnTo>
                    <a:pt x="13565" y="108000"/>
                  </a:lnTo>
                  <a:lnTo>
                    <a:pt x="13565" y="120000"/>
                  </a:lnTo>
                  <a:lnTo>
                    <a:pt x="105391" y="120000"/>
                  </a:lnTo>
                  <a:lnTo>
                    <a:pt x="105391" y="108000"/>
                  </a:lnTo>
                  <a:lnTo>
                    <a:pt x="115826" y="108000"/>
                  </a:lnTo>
                  <a:lnTo>
                    <a:pt x="120000" y="30947"/>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81" name="Shape 1181"/>
            <p:cNvSpPr/>
            <p:nvPr/>
          </p:nvSpPr>
          <p:spPr>
            <a:xfrm>
              <a:off x="8672513" y="1871325"/>
              <a:ext cx="139699" cy="63500"/>
            </a:xfrm>
            <a:custGeom>
              <a:avLst/>
              <a:gdLst/>
              <a:ahLst/>
              <a:cxnLst/>
              <a:rect l="0" t="0" r="0" b="0"/>
              <a:pathLst>
                <a:path w="120000" h="120000" extrusionOk="0">
                  <a:moveTo>
                    <a:pt x="120000" y="0"/>
                  </a:moveTo>
                  <a:cubicBezTo>
                    <a:pt x="108333" y="0"/>
                    <a:pt x="108333" y="0"/>
                    <a:pt x="108333" y="0"/>
                  </a:cubicBezTo>
                  <a:cubicBezTo>
                    <a:pt x="91666" y="21818"/>
                    <a:pt x="73333" y="32727"/>
                    <a:pt x="60000" y="32727"/>
                  </a:cubicBezTo>
                  <a:cubicBezTo>
                    <a:pt x="46666" y="32727"/>
                    <a:pt x="28333" y="21818"/>
                    <a:pt x="11666" y="0"/>
                  </a:cubicBezTo>
                  <a:cubicBezTo>
                    <a:pt x="0" y="0"/>
                    <a:pt x="0" y="0"/>
                    <a:pt x="0" y="0"/>
                  </a:cubicBezTo>
                  <a:cubicBezTo>
                    <a:pt x="0" y="83636"/>
                    <a:pt x="0" y="83636"/>
                    <a:pt x="0" y="83636"/>
                  </a:cubicBezTo>
                  <a:cubicBezTo>
                    <a:pt x="120000" y="120000"/>
                    <a:pt x="120000" y="120000"/>
                    <a:pt x="120000" y="120000"/>
                  </a:cubicBezTo>
                  <a:cubicBezTo>
                    <a:pt x="120000" y="105454"/>
                    <a:pt x="120000" y="105454"/>
                    <a:pt x="120000" y="105454"/>
                  </a:cubicBezTo>
                  <a:cubicBezTo>
                    <a:pt x="120000" y="0"/>
                    <a:pt x="120000" y="0"/>
                    <a:pt x="120000" y="0"/>
                  </a:cubicBezTo>
                </a:path>
              </a:pathLst>
            </a:custGeom>
            <a:solidFill>
              <a:srgbClr val="7C623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82" name="Shape 1182"/>
            <p:cNvSpPr/>
            <p:nvPr/>
          </p:nvSpPr>
          <p:spPr>
            <a:xfrm>
              <a:off x="8524875" y="2639675"/>
              <a:ext cx="447674" cy="1162049"/>
            </a:xfrm>
            <a:custGeom>
              <a:avLst/>
              <a:gdLst/>
              <a:ahLst/>
              <a:cxnLst/>
              <a:rect l="0" t="0" r="0" b="0"/>
              <a:pathLst>
                <a:path w="120000" h="120000" extrusionOk="0">
                  <a:moveTo>
                    <a:pt x="65106" y="0"/>
                  </a:moveTo>
                  <a:lnTo>
                    <a:pt x="51063" y="0"/>
                  </a:lnTo>
                  <a:lnTo>
                    <a:pt x="0" y="0"/>
                  </a:lnTo>
                  <a:lnTo>
                    <a:pt x="4255" y="120000"/>
                  </a:lnTo>
                  <a:lnTo>
                    <a:pt x="45531" y="120000"/>
                  </a:lnTo>
                  <a:lnTo>
                    <a:pt x="52765" y="17049"/>
                  </a:lnTo>
                  <a:lnTo>
                    <a:pt x="63829" y="17049"/>
                  </a:lnTo>
                  <a:lnTo>
                    <a:pt x="78723" y="120000"/>
                  </a:lnTo>
                  <a:lnTo>
                    <a:pt x="120000" y="120000"/>
                  </a:lnTo>
                  <a:lnTo>
                    <a:pt x="116170" y="0"/>
                  </a:lnTo>
                  <a:lnTo>
                    <a:pt x="65106" y="0"/>
                  </a:lnTo>
                  <a:close/>
                </a:path>
              </a:pathLst>
            </a:custGeom>
            <a:solidFill>
              <a:srgbClr val="2A2932"/>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83" name="Shape 1183"/>
            <p:cNvSpPr/>
            <p:nvPr/>
          </p:nvSpPr>
          <p:spPr>
            <a:xfrm>
              <a:off x="8520113" y="3763625"/>
              <a:ext cx="179388" cy="111125"/>
            </a:xfrm>
            <a:custGeom>
              <a:avLst/>
              <a:gdLst/>
              <a:ahLst/>
              <a:cxnLst/>
              <a:rect l="0" t="0" r="0" b="0"/>
              <a:pathLst>
                <a:path w="120000" h="120000" extrusionOk="0">
                  <a:moveTo>
                    <a:pt x="120000" y="70344"/>
                  </a:moveTo>
                  <a:cubicBezTo>
                    <a:pt x="120000" y="120000"/>
                    <a:pt x="0" y="120000"/>
                    <a:pt x="0" y="70344"/>
                  </a:cubicBezTo>
                  <a:cubicBezTo>
                    <a:pt x="0" y="20689"/>
                    <a:pt x="23225" y="0"/>
                    <a:pt x="60645" y="0"/>
                  </a:cubicBezTo>
                  <a:cubicBezTo>
                    <a:pt x="98064" y="0"/>
                    <a:pt x="120000" y="20689"/>
                    <a:pt x="120000" y="70344"/>
                  </a:cubicBezTo>
                  <a:close/>
                </a:path>
              </a:pathLst>
            </a:custGeom>
            <a:solidFill>
              <a:srgbClr val="3C241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84" name="Shape 1184"/>
            <p:cNvSpPr/>
            <p:nvPr/>
          </p:nvSpPr>
          <p:spPr>
            <a:xfrm>
              <a:off x="8810625" y="3763625"/>
              <a:ext cx="180975" cy="111125"/>
            </a:xfrm>
            <a:custGeom>
              <a:avLst/>
              <a:gdLst/>
              <a:ahLst/>
              <a:cxnLst/>
              <a:rect l="0" t="0" r="0" b="0"/>
              <a:pathLst>
                <a:path w="120000" h="120000" extrusionOk="0">
                  <a:moveTo>
                    <a:pt x="120000" y="70344"/>
                  </a:moveTo>
                  <a:cubicBezTo>
                    <a:pt x="120000" y="120000"/>
                    <a:pt x="0" y="120000"/>
                    <a:pt x="0" y="70344"/>
                  </a:cubicBezTo>
                  <a:cubicBezTo>
                    <a:pt x="0" y="20689"/>
                    <a:pt x="23225" y="0"/>
                    <a:pt x="60645" y="0"/>
                  </a:cubicBezTo>
                  <a:cubicBezTo>
                    <a:pt x="98064" y="0"/>
                    <a:pt x="120000" y="20689"/>
                    <a:pt x="120000" y="70344"/>
                  </a:cubicBezTo>
                  <a:close/>
                </a:path>
              </a:pathLst>
            </a:custGeom>
            <a:solidFill>
              <a:srgbClr val="3C241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85" name="Shape 1185"/>
            <p:cNvSpPr/>
            <p:nvPr/>
          </p:nvSpPr>
          <p:spPr>
            <a:xfrm>
              <a:off x="8534400" y="1949113"/>
              <a:ext cx="415925" cy="690561"/>
            </a:xfrm>
            <a:custGeom>
              <a:avLst/>
              <a:gdLst/>
              <a:ahLst/>
              <a:cxnLst/>
              <a:rect l="0" t="0" r="0" b="0"/>
              <a:pathLst>
                <a:path w="120000" h="120000" extrusionOk="0">
                  <a:moveTo>
                    <a:pt x="86915" y="0"/>
                  </a:moveTo>
                  <a:cubicBezTo>
                    <a:pt x="85794" y="3351"/>
                    <a:pt x="85794" y="3351"/>
                    <a:pt x="85794" y="3351"/>
                  </a:cubicBezTo>
                  <a:cubicBezTo>
                    <a:pt x="82990" y="7709"/>
                    <a:pt x="76261" y="15083"/>
                    <a:pt x="60560" y="15083"/>
                  </a:cubicBezTo>
                  <a:cubicBezTo>
                    <a:pt x="42616" y="15083"/>
                    <a:pt x="35887" y="5698"/>
                    <a:pt x="33644" y="1675"/>
                  </a:cubicBezTo>
                  <a:cubicBezTo>
                    <a:pt x="33084" y="0"/>
                    <a:pt x="33084" y="0"/>
                    <a:pt x="33084" y="0"/>
                  </a:cubicBezTo>
                  <a:cubicBezTo>
                    <a:pt x="0" y="7374"/>
                    <a:pt x="10093" y="68715"/>
                    <a:pt x="10093" y="68715"/>
                  </a:cubicBezTo>
                  <a:cubicBezTo>
                    <a:pt x="10093" y="120000"/>
                    <a:pt x="10093" y="120000"/>
                    <a:pt x="10093" y="120000"/>
                  </a:cubicBezTo>
                  <a:cubicBezTo>
                    <a:pt x="60000" y="120000"/>
                    <a:pt x="60000" y="120000"/>
                    <a:pt x="60000" y="120000"/>
                  </a:cubicBezTo>
                  <a:cubicBezTo>
                    <a:pt x="112710" y="120000"/>
                    <a:pt x="112710" y="120000"/>
                    <a:pt x="112710" y="120000"/>
                  </a:cubicBezTo>
                  <a:cubicBezTo>
                    <a:pt x="111588" y="68715"/>
                    <a:pt x="111588" y="68715"/>
                    <a:pt x="111588" y="68715"/>
                  </a:cubicBezTo>
                  <a:cubicBezTo>
                    <a:pt x="111588" y="68715"/>
                    <a:pt x="120000" y="7374"/>
                    <a:pt x="86915" y="0"/>
                  </a:cubicBezTo>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86" name="Shape 1186"/>
            <p:cNvSpPr/>
            <p:nvPr/>
          </p:nvSpPr>
          <p:spPr>
            <a:xfrm>
              <a:off x="8710613" y="1999913"/>
              <a:ext cx="65087" cy="52387"/>
            </a:xfrm>
            <a:custGeom>
              <a:avLst/>
              <a:gdLst/>
              <a:ahLst/>
              <a:cxnLst/>
              <a:rect l="0" t="0" r="0" b="0"/>
              <a:pathLst>
                <a:path w="120000" h="120000" extrusionOk="0">
                  <a:moveTo>
                    <a:pt x="120000" y="61818"/>
                  </a:moveTo>
                  <a:lnTo>
                    <a:pt x="96585" y="120000"/>
                  </a:lnTo>
                  <a:lnTo>
                    <a:pt x="20487" y="120000"/>
                  </a:lnTo>
                  <a:lnTo>
                    <a:pt x="0" y="61818"/>
                  </a:lnTo>
                  <a:lnTo>
                    <a:pt x="58536" y="0"/>
                  </a:lnTo>
                  <a:lnTo>
                    <a:pt x="120000" y="61818"/>
                  </a:lnTo>
                  <a:close/>
                </a:path>
              </a:pathLst>
            </a:custGeom>
            <a:solidFill>
              <a:srgbClr val="0C6A9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87" name="Shape 1187"/>
            <p:cNvSpPr/>
            <p:nvPr/>
          </p:nvSpPr>
          <p:spPr>
            <a:xfrm>
              <a:off x="8626475" y="1934825"/>
              <a:ext cx="115888" cy="109537"/>
            </a:xfrm>
            <a:custGeom>
              <a:avLst/>
              <a:gdLst/>
              <a:ahLst/>
              <a:cxnLst/>
              <a:rect l="0" t="0" r="0" b="0"/>
              <a:pathLst>
                <a:path w="120000" h="120000" extrusionOk="0">
                  <a:moveTo>
                    <a:pt x="119999" y="71304"/>
                  </a:moveTo>
                  <a:lnTo>
                    <a:pt x="75616" y="120000"/>
                  </a:lnTo>
                  <a:lnTo>
                    <a:pt x="0" y="24347"/>
                  </a:lnTo>
                  <a:lnTo>
                    <a:pt x="47671" y="0"/>
                  </a:lnTo>
                  <a:lnTo>
                    <a:pt x="64109" y="15652"/>
                  </a:lnTo>
                  <a:lnTo>
                    <a:pt x="119999" y="71304"/>
                  </a:lnTo>
                  <a:close/>
                </a:path>
              </a:pathLst>
            </a:custGeom>
            <a:solidFill>
              <a:srgbClr val="E6E7E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88" name="Shape 1188"/>
            <p:cNvSpPr/>
            <p:nvPr/>
          </p:nvSpPr>
          <p:spPr>
            <a:xfrm>
              <a:off x="8742363" y="1934825"/>
              <a:ext cx="117474" cy="109537"/>
            </a:xfrm>
            <a:custGeom>
              <a:avLst/>
              <a:gdLst/>
              <a:ahLst/>
              <a:cxnLst/>
              <a:rect l="0" t="0" r="0" b="0"/>
              <a:pathLst>
                <a:path w="120000" h="120000" extrusionOk="0">
                  <a:moveTo>
                    <a:pt x="71351" y="0"/>
                  </a:moveTo>
                  <a:lnTo>
                    <a:pt x="0" y="71304"/>
                  </a:lnTo>
                  <a:lnTo>
                    <a:pt x="43783" y="120000"/>
                  </a:lnTo>
                  <a:lnTo>
                    <a:pt x="120000" y="24347"/>
                  </a:lnTo>
                  <a:lnTo>
                    <a:pt x="71351" y="0"/>
                  </a:lnTo>
                  <a:close/>
                </a:path>
              </a:pathLst>
            </a:custGeom>
            <a:solidFill>
              <a:srgbClr val="E6E7E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89" name="Shape 1189"/>
            <p:cNvSpPr/>
            <p:nvPr/>
          </p:nvSpPr>
          <p:spPr>
            <a:xfrm>
              <a:off x="8705850" y="2057063"/>
              <a:ext cx="74612" cy="573086"/>
            </a:xfrm>
            <a:custGeom>
              <a:avLst/>
              <a:gdLst/>
              <a:ahLst/>
              <a:cxnLst/>
              <a:rect l="0" t="0" r="0" b="0"/>
              <a:pathLst>
                <a:path w="120000" h="120000" extrusionOk="0">
                  <a:moveTo>
                    <a:pt x="91914" y="0"/>
                  </a:moveTo>
                  <a:lnTo>
                    <a:pt x="120000" y="111357"/>
                  </a:lnTo>
                  <a:lnTo>
                    <a:pt x="58723" y="120000"/>
                  </a:lnTo>
                  <a:lnTo>
                    <a:pt x="0" y="111357"/>
                  </a:lnTo>
                  <a:lnTo>
                    <a:pt x="25531" y="0"/>
                  </a:lnTo>
                  <a:lnTo>
                    <a:pt x="91914" y="0"/>
                  </a:lnTo>
                  <a:close/>
                </a:path>
              </a:pathLst>
            </a:custGeom>
            <a:solidFill>
              <a:srgbClr val="0C6A9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90" name="Shape 1190"/>
            <p:cNvSpPr/>
            <p:nvPr/>
          </p:nvSpPr>
          <p:spPr>
            <a:xfrm>
              <a:off x="8434388" y="1944350"/>
              <a:ext cx="617537" cy="833436"/>
            </a:xfrm>
            <a:custGeom>
              <a:avLst/>
              <a:gdLst/>
              <a:ahLst/>
              <a:cxnLst/>
              <a:rect l="0" t="0" r="0" b="0"/>
              <a:pathLst>
                <a:path w="120000" h="120000" extrusionOk="0">
                  <a:moveTo>
                    <a:pt x="116603" y="15519"/>
                  </a:moveTo>
                  <a:cubicBezTo>
                    <a:pt x="114339" y="6096"/>
                    <a:pt x="100377" y="6096"/>
                    <a:pt x="78113" y="0"/>
                  </a:cubicBezTo>
                  <a:cubicBezTo>
                    <a:pt x="60000" y="54318"/>
                    <a:pt x="60000" y="54318"/>
                    <a:pt x="60000" y="54318"/>
                  </a:cubicBezTo>
                  <a:cubicBezTo>
                    <a:pt x="41886" y="0"/>
                    <a:pt x="41886" y="0"/>
                    <a:pt x="41886" y="0"/>
                  </a:cubicBezTo>
                  <a:cubicBezTo>
                    <a:pt x="19622" y="6096"/>
                    <a:pt x="5660" y="6096"/>
                    <a:pt x="3396" y="15519"/>
                  </a:cubicBezTo>
                  <a:cubicBezTo>
                    <a:pt x="0" y="30484"/>
                    <a:pt x="11698" y="37136"/>
                    <a:pt x="11698" y="37136"/>
                  </a:cubicBezTo>
                  <a:cubicBezTo>
                    <a:pt x="11698" y="37136"/>
                    <a:pt x="12830" y="103926"/>
                    <a:pt x="11320" y="120000"/>
                  </a:cubicBezTo>
                  <a:cubicBezTo>
                    <a:pt x="56603" y="120000"/>
                    <a:pt x="56603" y="120000"/>
                    <a:pt x="56603" y="120000"/>
                  </a:cubicBezTo>
                  <a:cubicBezTo>
                    <a:pt x="60000" y="108360"/>
                    <a:pt x="60000" y="108360"/>
                    <a:pt x="60000" y="108360"/>
                  </a:cubicBezTo>
                  <a:cubicBezTo>
                    <a:pt x="63396" y="120000"/>
                    <a:pt x="63396" y="120000"/>
                    <a:pt x="63396" y="120000"/>
                  </a:cubicBezTo>
                  <a:cubicBezTo>
                    <a:pt x="108679" y="120000"/>
                    <a:pt x="108679" y="120000"/>
                    <a:pt x="108679" y="120000"/>
                  </a:cubicBezTo>
                  <a:cubicBezTo>
                    <a:pt x="107169" y="103926"/>
                    <a:pt x="108301" y="37136"/>
                    <a:pt x="108301" y="37136"/>
                  </a:cubicBezTo>
                  <a:cubicBezTo>
                    <a:pt x="108301" y="37136"/>
                    <a:pt x="120000" y="30484"/>
                    <a:pt x="116603" y="15519"/>
                  </a:cubicBezTo>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91" name="Shape 1191"/>
            <p:cNvSpPr/>
            <p:nvPr/>
          </p:nvSpPr>
          <p:spPr>
            <a:xfrm>
              <a:off x="8599488" y="1926888"/>
              <a:ext cx="142875" cy="395287"/>
            </a:xfrm>
            <a:custGeom>
              <a:avLst/>
              <a:gdLst/>
              <a:ahLst/>
              <a:cxnLst/>
              <a:rect l="0" t="0" r="0" b="0"/>
              <a:pathLst>
                <a:path w="120000" h="120000" extrusionOk="0">
                  <a:moveTo>
                    <a:pt x="0" y="9156"/>
                  </a:moveTo>
                  <a:lnTo>
                    <a:pt x="1333" y="29397"/>
                  </a:lnTo>
                  <a:lnTo>
                    <a:pt x="29333" y="38072"/>
                  </a:lnTo>
                  <a:lnTo>
                    <a:pt x="8000" y="48674"/>
                  </a:lnTo>
                  <a:lnTo>
                    <a:pt x="120000" y="120000"/>
                  </a:lnTo>
                  <a:lnTo>
                    <a:pt x="48000" y="0"/>
                  </a:lnTo>
                  <a:lnTo>
                    <a:pt x="0" y="9156"/>
                  </a:lnTo>
                  <a:close/>
                </a:path>
              </a:pathLst>
            </a:custGeom>
            <a:solidFill>
              <a:srgbClr val="4F4C4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92" name="Shape 1192"/>
            <p:cNvSpPr/>
            <p:nvPr/>
          </p:nvSpPr>
          <p:spPr>
            <a:xfrm>
              <a:off x="8599488" y="1926888"/>
              <a:ext cx="142875" cy="395287"/>
            </a:xfrm>
            <a:custGeom>
              <a:avLst/>
              <a:gdLst/>
              <a:ahLst/>
              <a:cxnLst/>
              <a:rect l="0" t="0" r="0" b="0"/>
              <a:pathLst>
                <a:path w="120000" h="120000" extrusionOk="0">
                  <a:moveTo>
                    <a:pt x="0" y="9156"/>
                  </a:moveTo>
                  <a:lnTo>
                    <a:pt x="1333" y="29397"/>
                  </a:lnTo>
                  <a:lnTo>
                    <a:pt x="29333" y="38072"/>
                  </a:lnTo>
                  <a:lnTo>
                    <a:pt x="8000" y="48674"/>
                  </a:lnTo>
                  <a:lnTo>
                    <a:pt x="120000" y="120000"/>
                  </a:lnTo>
                  <a:lnTo>
                    <a:pt x="48000" y="0"/>
                  </a:lnTo>
                  <a:lnTo>
                    <a:pt x="0" y="9156"/>
                  </a:lnTo>
                </a:path>
              </a:pathLst>
            </a:cu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93" name="Shape 1193"/>
            <p:cNvSpPr/>
            <p:nvPr/>
          </p:nvSpPr>
          <p:spPr>
            <a:xfrm>
              <a:off x="8742363" y="1926888"/>
              <a:ext cx="144462" cy="395287"/>
            </a:xfrm>
            <a:custGeom>
              <a:avLst/>
              <a:gdLst/>
              <a:ahLst/>
              <a:cxnLst/>
              <a:rect l="0" t="0" r="0" b="0"/>
              <a:pathLst>
                <a:path w="120000" h="120000" extrusionOk="0">
                  <a:moveTo>
                    <a:pt x="120000" y="9156"/>
                  </a:moveTo>
                  <a:lnTo>
                    <a:pt x="118681" y="29397"/>
                  </a:lnTo>
                  <a:lnTo>
                    <a:pt x="90989" y="38072"/>
                  </a:lnTo>
                  <a:lnTo>
                    <a:pt x="112087" y="48674"/>
                  </a:lnTo>
                  <a:lnTo>
                    <a:pt x="0" y="120000"/>
                  </a:lnTo>
                  <a:lnTo>
                    <a:pt x="71208" y="0"/>
                  </a:lnTo>
                  <a:lnTo>
                    <a:pt x="120000" y="9156"/>
                  </a:lnTo>
                  <a:close/>
                </a:path>
              </a:pathLst>
            </a:custGeom>
            <a:solidFill>
              <a:srgbClr val="4F4C4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94" name="Shape 1194"/>
            <p:cNvSpPr/>
            <p:nvPr/>
          </p:nvSpPr>
          <p:spPr>
            <a:xfrm>
              <a:off x="8543925" y="2192000"/>
              <a:ext cx="141287" cy="246062"/>
            </a:xfrm>
            <a:custGeom>
              <a:avLst/>
              <a:gdLst/>
              <a:ahLst/>
              <a:cxnLst/>
              <a:rect l="0" t="0" r="0" b="0"/>
              <a:pathLst>
                <a:path w="120000" h="120000" extrusionOk="0">
                  <a:moveTo>
                    <a:pt x="0" y="101102"/>
                  </a:moveTo>
                  <a:cubicBezTo>
                    <a:pt x="0" y="18897"/>
                    <a:pt x="0" y="18897"/>
                    <a:pt x="0" y="18897"/>
                  </a:cubicBezTo>
                  <a:cubicBezTo>
                    <a:pt x="0" y="8503"/>
                    <a:pt x="15000" y="0"/>
                    <a:pt x="33333" y="0"/>
                  </a:cubicBezTo>
                  <a:cubicBezTo>
                    <a:pt x="86666" y="0"/>
                    <a:pt x="86666" y="0"/>
                    <a:pt x="86666" y="0"/>
                  </a:cubicBezTo>
                  <a:cubicBezTo>
                    <a:pt x="105000" y="0"/>
                    <a:pt x="120000" y="8503"/>
                    <a:pt x="120000" y="18897"/>
                  </a:cubicBezTo>
                  <a:cubicBezTo>
                    <a:pt x="120000" y="101102"/>
                    <a:pt x="120000" y="101102"/>
                    <a:pt x="120000" y="101102"/>
                  </a:cubicBezTo>
                  <a:cubicBezTo>
                    <a:pt x="120000" y="111496"/>
                    <a:pt x="105000" y="120000"/>
                    <a:pt x="86666" y="120000"/>
                  </a:cubicBezTo>
                  <a:cubicBezTo>
                    <a:pt x="33333" y="120000"/>
                    <a:pt x="33333" y="120000"/>
                    <a:pt x="33333" y="120000"/>
                  </a:cubicBezTo>
                  <a:cubicBezTo>
                    <a:pt x="15000" y="120000"/>
                    <a:pt x="0" y="111496"/>
                    <a:pt x="0" y="101102"/>
                  </a:cubicBezTo>
                </a:path>
              </a:pathLst>
            </a:custGeom>
            <a:solidFill>
              <a:srgbClr val="686671"/>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95" name="Shape 1195"/>
            <p:cNvSpPr/>
            <p:nvPr/>
          </p:nvSpPr>
          <p:spPr>
            <a:xfrm>
              <a:off x="8548688" y="2192000"/>
              <a:ext cx="136524" cy="241299"/>
            </a:xfrm>
            <a:custGeom>
              <a:avLst/>
              <a:gdLst/>
              <a:ahLst/>
              <a:cxnLst/>
              <a:rect l="0" t="0" r="0" b="0"/>
              <a:pathLst>
                <a:path w="120000" h="120000" extrusionOk="0">
                  <a:moveTo>
                    <a:pt x="94285" y="0"/>
                  </a:moveTo>
                  <a:cubicBezTo>
                    <a:pt x="22285" y="0"/>
                    <a:pt x="22285" y="0"/>
                    <a:pt x="22285" y="0"/>
                  </a:cubicBezTo>
                  <a:cubicBezTo>
                    <a:pt x="12000" y="0"/>
                    <a:pt x="3428" y="3840"/>
                    <a:pt x="0" y="7680"/>
                  </a:cubicBezTo>
                  <a:cubicBezTo>
                    <a:pt x="1714" y="7680"/>
                    <a:pt x="3428" y="6720"/>
                    <a:pt x="5142" y="6720"/>
                  </a:cubicBezTo>
                  <a:cubicBezTo>
                    <a:pt x="12000" y="2880"/>
                    <a:pt x="20571" y="0"/>
                    <a:pt x="30857" y="0"/>
                  </a:cubicBezTo>
                  <a:cubicBezTo>
                    <a:pt x="85714" y="0"/>
                    <a:pt x="85714" y="0"/>
                    <a:pt x="85714" y="0"/>
                  </a:cubicBezTo>
                  <a:cubicBezTo>
                    <a:pt x="104571" y="0"/>
                    <a:pt x="120000" y="8640"/>
                    <a:pt x="120000" y="19200"/>
                  </a:cubicBezTo>
                  <a:cubicBezTo>
                    <a:pt x="120000" y="102720"/>
                    <a:pt x="120000" y="102720"/>
                    <a:pt x="120000" y="102720"/>
                  </a:cubicBezTo>
                  <a:cubicBezTo>
                    <a:pt x="120000" y="108480"/>
                    <a:pt x="114857" y="113280"/>
                    <a:pt x="108000" y="117120"/>
                  </a:cubicBezTo>
                  <a:cubicBezTo>
                    <a:pt x="108000" y="118080"/>
                    <a:pt x="108000" y="119040"/>
                    <a:pt x="106285" y="120000"/>
                  </a:cubicBezTo>
                  <a:cubicBezTo>
                    <a:pt x="114857" y="118080"/>
                    <a:pt x="120000" y="113280"/>
                    <a:pt x="120000" y="107520"/>
                  </a:cubicBezTo>
                  <a:cubicBezTo>
                    <a:pt x="120000" y="14400"/>
                    <a:pt x="120000" y="14400"/>
                    <a:pt x="120000" y="14400"/>
                  </a:cubicBezTo>
                  <a:cubicBezTo>
                    <a:pt x="120000" y="14400"/>
                    <a:pt x="120000" y="14400"/>
                    <a:pt x="120000" y="13440"/>
                  </a:cubicBezTo>
                  <a:cubicBezTo>
                    <a:pt x="109714" y="2880"/>
                    <a:pt x="109714" y="2880"/>
                    <a:pt x="109714" y="2880"/>
                  </a:cubicBezTo>
                  <a:cubicBezTo>
                    <a:pt x="104571" y="960"/>
                    <a:pt x="99428" y="0"/>
                    <a:pt x="94285" y="0"/>
                  </a:cubicBezTo>
                </a:path>
              </a:pathLst>
            </a:custGeom>
            <a:solidFill>
              <a:srgbClr val="27262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96" name="Shape 1196"/>
            <p:cNvSpPr/>
            <p:nvPr/>
          </p:nvSpPr>
          <p:spPr>
            <a:xfrm>
              <a:off x="8672513" y="2198350"/>
              <a:ext cx="12699" cy="20636"/>
            </a:xfrm>
            <a:custGeom>
              <a:avLst/>
              <a:gdLst/>
              <a:ahLst/>
              <a:cxnLst/>
              <a:rect l="0" t="0" r="0" b="0"/>
              <a:pathLst>
                <a:path w="120000" h="120000" extrusionOk="0">
                  <a:moveTo>
                    <a:pt x="0" y="0"/>
                  </a:moveTo>
                  <a:cubicBezTo>
                    <a:pt x="120000" y="120000"/>
                    <a:pt x="120000" y="120000"/>
                    <a:pt x="120000" y="120000"/>
                  </a:cubicBezTo>
                  <a:cubicBezTo>
                    <a:pt x="120000" y="76363"/>
                    <a:pt x="60000" y="32727"/>
                    <a:pt x="0" y="0"/>
                  </a:cubicBezTo>
                </a:path>
              </a:pathLst>
            </a:custGeom>
            <a:solidFill>
              <a:srgbClr val="3E3C3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97" name="Shape 1197"/>
            <p:cNvSpPr/>
            <p:nvPr/>
          </p:nvSpPr>
          <p:spPr>
            <a:xfrm>
              <a:off x="8555038" y="2192000"/>
              <a:ext cx="130175" cy="234949"/>
            </a:xfrm>
            <a:custGeom>
              <a:avLst/>
              <a:gdLst/>
              <a:ahLst/>
              <a:cxnLst/>
              <a:rect l="0" t="0" r="0" b="0"/>
              <a:pathLst>
                <a:path w="120000" h="120000" extrusionOk="0">
                  <a:moveTo>
                    <a:pt x="84179" y="0"/>
                  </a:moveTo>
                  <a:cubicBezTo>
                    <a:pt x="26865" y="0"/>
                    <a:pt x="26865" y="0"/>
                    <a:pt x="26865" y="0"/>
                  </a:cubicBezTo>
                  <a:cubicBezTo>
                    <a:pt x="16119" y="0"/>
                    <a:pt x="7164" y="2950"/>
                    <a:pt x="0" y="6885"/>
                  </a:cubicBezTo>
                  <a:cubicBezTo>
                    <a:pt x="1791" y="5901"/>
                    <a:pt x="5373" y="5901"/>
                    <a:pt x="7164" y="5901"/>
                  </a:cubicBezTo>
                  <a:cubicBezTo>
                    <a:pt x="82388" y="5901"/>
                    <a:pt x="82388" y="5901"/>
                    <a:pt x="82388" y="5901"/>
                  </a:cubicBezTo>
                  <a:cubicBezTo>
                    <a:pt x="96716" y="5901"/>
                    <a:pt x="109253" y="12786"/>
                    <a:pt x="109253" y="20655"/>
                  </a:cubicBezTo>
                  <a:cubicBezTo>
                    <a:pt x="109253" y="116065"/>
                    <a:pt x="109253" y="116065"/>
                    <a:pt x="109253" y="116065"/>
                  </a:cubicBezTo>
                  <a:cubicBezTo>
                    <a:pt x="109253" y="117049"/>
                    <a:pt x="109253" y="119016"/>
                    <a:pt x="107462" y="120000"/>
                  </a:cubicBezTo>
                  <a:cubicBezTo>
                    <a:pt x="114626" y="116065"/>
                    <a:pt x="120000" y="111147"/>
                    <a:pt x="120000" y="105245"/>
                  </a:cubicBezTo>
                  <a:cubicBezTo>
                    <a:pt x="120000" y="19672"/>
                    <a:pt x="120000" y="19672"/>
                    <a:pt x="120000" y="19672"/>
                  </a:cubicBezTo>
                  <a:cubicBezTo>
                    <a:pt x="120000" y="8852"/>
                    <a:pt x="103880" y="0"/>
                    <a:pt x="84179" y="0"/>
                  </a:cubicBezTo>
                </a:path>
              </a:pathLst>
            </a:custGeom>
            <a:solidFill>
              <a:srgbClr val="525059"/>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98" name="Shape 1198"/>
            <p:cNvSpPr/>
            <p:nvPr/>
          </p:nvSpPr>
          <p:spPr>
            <a:xfrm>
              <a:off x="8602663" y="2214225"/>
              <a:ext cx="23813" cy="20636"/>
            </a:xfrm>
            <a:custGeom>
              <a:avLst/>
              <a:gdLst/>
              <a:ahLst/>
              <a:cxnLst/>
              <a:rect l="0" t="0" r="0" b="0"/>
              <a:pathLst>
                <a:path w="120000" h="120000" extrusionOk="0">
                  <a:moveTo>
                    <a:pt x="0" y="54545"/>
                  </a:moveTo>
                  <a:cubicBezTo>
                    <a:pt x="0" y="54545"/>
                    <a:pt x="0" y="54545"/>
                    <a:pt x="0" y="54545"/>
                  </a:cubicBezTo>
                  <a:cubicBezTo>
                    <a:pt x="0" y="21818"/>
                    <a:pt x="30000" y="0"/>
                    <a:pt x="60000" y="0"/>
                  </a:cubicBezTo>
                  <a:cubicBezTo>
                    <a:pt x="90000" y="0"/>
                    <a:pt x="120000" y="21818"/>
                    <a:pt x="120000" y="54545"/>
                  </a:cubicBezTo>
                  <a:cubicBezTo>
                    <a:pt x="120000" y="87272"/>
                    <a:pt x="90000" y="120000"/>
                    <a:pt x="60000" y="120000"/>
                  </a:cubicBezTo>
                  <a:cubicBezTo>
                    <a:pt x="30000" y="120000"/>
                    <a:pt x="0" y="87272"/>
                    <a:pt x="0" y="54545"/>
                  </a:cubicBezTo>
                  <a:close/>
                </a:path>
              </a:pathLst>
            </a:custGeom>
            <a:solidFill>
              <a:srgbClr val="38364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199" name="Shape 1199"/>
            <p:cNvSpPr/>
            <p:nvPr/>
          </p:nvSpPr>
          <p:spPr>
            <a:xfrm>
              <a:off x="9001125" y="2744450"/>
              <a:ext cx="95250" cy="174625"/>
            </a:xfrm>
            <a:custGeom>
              <a:avLst/>
              <a:gdLst/>
              <a:ahLst/>
              <a:cxnLst/>
              <a:rect l="0" t="0" r="0" b="0"/>
              <a:pathLst>
                <a:path w="120000" h="120000" extrusionOk="0">
                  <a:moveTo>
                    <a:pt x="4897" y="83076"/>
                  </a:moveTo>
                  <a:cubicBezTo>
                    <a:pt x="31836" y="0"/>
                    <a:pt x="31836" y="0"/>
                    <a:pt x="31836" y="0"/>
                  </a:cubicBezTo>
                  <a:cubicBezTo>
                    <a:pt x="119999" y="7912"/>
                    <a:pt x="119999" y="7912"/>
                    <a:pt x="119999" y="7912"/>
                  </a:cubicBezTo>
                  <a:cubicBezTo>
                    <a:pt x="93061" y="92307"/>
                    <a:pt x="93061" y="92307"/>
                    <a:pt x="93061" y="92307"/>
                  </a:cubicBezTo>
                  <a:cubicBezTo>
                    <a:pt x="88163" y="108131"/>
                    <a:pt x="63673" y="120000"/>
                    <a:pt x="39183" y="117362"/>
                  </a:cubicBezTo>
                  <a:cubicBezTo>
                    <a:pt x="14693" y="114725"/>
                    <a:pt x="0" y="100219"/>
                    <a:pt x="4897" y="83076"/>
                  </a:cubicBezTo>
                  <a:close/>
                </a:path>
              </a:pathLst>
            </a:custGeom>
            <a:solidFill>
              <a:srgbClr val="BB9E7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00" name="Shape 1200"/>
            <p:cNvSpPr/>
            <p:nvPr/>
          </p:nvSpPr>
          <p:spPr>
            <a:xfrm>
              <a:off x="8988425" y="2763500"/>
              <a:ext cx="71437" cy="90486"/>
            </a:xfrm>
            <a:custGeom>
              <a:avLst/>
              <a:gdLst/>
              <a:ahLst/>
              <a:cxnLst/>
              <a:rect l="0" t="0" r="0" b="0"/>
              <a:pathLst>
                <a:path w="120000" h="120000" extrusionOk="0">
                  <a:moveTo>
                    <a:pt x="3243" y="99574"/>
                  </a:moveTo>
                  <a:cubicBezTo>
                    <a:pt x="9729" y="40851"/>
                    <a:pt x="77837" y="5106"/>
                    <a:pt x="81081" y="5106"/>
                  </a:cubicBezTo>
                  <a:cubicBezTo>
                    <a:pt x="90810" y="0"/>
                    <a:pt x="107027" y="2553"/>
                    <a:pt x="113513" y="10212"/>
                  </a:cubicBezTo>
                  <a:cubicBezTo>
                    <a:pt x="120000" y="20425"/>
                    <a:pt x="116756" y="30638"/>
                    <a:pt x="107027" y="38297"/>
                  </a:cubicBezTo>
                  <a:cubicBezTo>
                    <a:pt x="103783" y="38297"/>
                    <a:pt x="55135" y="63829"/>
                    <a:pt x="51891" y="102127"/>
                  </a:cubicBezTo>
                  <a:cubicBezTo>
                    <a:pt x="48648" y="112340"/>
                    <a:pt x="38918" y="120000"/>
                    <a:pt x="25945" y="120000"/>
                  </a:cubicBezTo>
                  <a:cubicBezTo>
                    <a:pt x="9729" y="120000"/>
                    <a:pt x="0" y="109787"/>
                    <a:pt x="3243" y="99574"/>
                  </a:cubicBezTo>
                  <a:close/>
                </a:path>
              </a:pathLst>
            </a:custGeom>
            <a:solidFill>
              <a:srgbClr val="BB9E7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01" name="Shape 1201"/>
            <p:cNvSpPr/>
            <p:nvPr/>
          </p:nvSpPr>
          <p:spPr>
            <a:xfrm>
              <a:off x="8883650" y="1966575"/>
              <a:ext cx="234949" cy="814386"/>
            </a:xfrm>
            <a:custGeom>
              <a:avLst/>
              <a:gdLst/>
              <a:ahLst/>
              <a:cxnLst/>
              <a:rect l="0" t="0" r="0" b="0"/>
              <a:pathLst>
                <a:path w="120000" h="120000" extrusionOk="0">
                  <a:moveTo>
                    <a:pt x="9917" y="0"/>
                  </a:moveTo>
                  <a:cubicBezTo>
                    <a:pt x="55537" y="3981"/>
                    <a:pt x="87272" y="5118"/>
                    <a:pt x="92231" y="13364"/>
                  </a:cubicBezTo>
                  <a:cubicBezTo>
                    <a:pt x="102148" y="28720"/>
                    <a:pt x="112066" y="46066"/>
                    <a:pt x="118016" y="64834"/>
                  </a:cubicBezTo>
                  <a:cubicBezTo>
                    <a:pt x="120000" y="89573"/>
                    <a:pt x="112066" y="120000"/>
                    <a:pt x="112066" y="120000"/>
                  </a:cubicBezTo>
                  <a:cubicBezTo>
                    <a:pt x="65454" y="120000"/>
                    <a:pt x="65454" y="120000"/>
                    <a:pt x="65454" y="120000"/>
                  </a:cubicBezTo>
                  <a:cubicBezTo>
                    <a:pt x="65454" y="119715"/>
                    <a:pt x="64462" y="100379"/>
                    <a:pt x="62479" y="78767"/>
                  </a:cubicBezTo>
                  <a:cubicBezTo>
                    <a:pt x="54545" y="62843"/>
                    <a:pt x="50578" y="56018"/>
                    <a:pt x="49586" y="55734"/>
                  </a:cubicBezTo>
                  <a:cubicBezTo>
                    <a:pt x="0" y="9952"/>
                    <a:pt x="0" y="9952"/>
                    <a:pt x="0" y="9952"/>
                  </a:cubicBezTo>
                  <a:cubicBezTo>
                    <a:pt x="0" y="9668"/>
                    <a:pt x="5950" y="2559"/>
                    <a:pt x="9917" y="0"/>
                  </a:cubicBezTo>
                  <a:close/>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02" name="Shape 1202"/>
            <p:cNvSpPr/>
            <p:nvPr/>
          </p:nvSpPr>
          <p:spPr>
            <a:xfrm>
              <a:off x="8482013" y="2292013"/>
              <a:ext cx="134938" cy="95250"/>
            </a:xfrm>
            <a:custGeom>
              <a:avLst/>
              <a:gdLst/>
              <a:ahLst/>
              <a:cxnLst/>
              <a:rect l="0" t="0" r="0" b="0"/>
              <a:pathLst>
                <a:path w="120000" h="120000" extrusionOk="0">
                  <a:moveTo>
                    <a:pt x="81739" y="2448"/>
                  </a:moveTo>
                  <a:cubicBezTo>
                    <a:pt x="81739" y="2448"/>
                    <a:pt x="57391" y="7346"/>
                    <a:pt x="38260" y="7346"/>
                  </a:cubicBezTo>
                  <a:cubicBezTo>
                    <a:pt x="33043" y="9795"/>
                    <a:pt x="29565" y="9795"/>
                    <a:pt x="24347" y="9795"/>
                  </a:cubicBezTo>
                  <a:cubicBezTo>
                    <a:pt x="20869" y="9795"/>
                    <a:pt x="15652" y="9795"/>
                    <a:pt x="12173" y="9795"/>
                  </a:cubicBezTo>
                  <a:cubicBezTo>
                    <a:pt x="5217" y="9795"/>
                    <a:pt x="1739" y="9795"/>
                    <a:pt x="1739" y="9795"/>
                  </a:cubicBezTo>
                  <a:cubicBezTo>
                    <a:pt x="0" y="119999"/>
                    <a:pt x="0" y="119999"/>
                    <a:pt x="0" y="119999"/>
                  </a:cubicBezTo>
                  <a:cubicBezTo>
                    <a:pt x="0" y="119999"/>
                    <a:pt x="5217" y="119999"/>
                    <a:pt x="13913" y="119999"/>
                  </a:cubicBezTo>
                  <a:cubicBezTo>
                    <a:pt x="17391" y="119999"/>
                    <a:pt x="22608" y="119999"/>
                    <a:pt x="27826" y="119999"/>
                  </a:cubicBezTo>
                  <a:cubicBezTo>
                    <a:pt x="33043" y="119999"/>
                    <a:pt x="38260" y="117551"/>
                    <a:pt x="43478" y="117551"/>
                  </a:cubicBezTo>
                  <a:cubicBezTo>
                    <a:pt x="66086" y="115102"/>
                    <a:pt x="92173" y="112653"/>
                    <a:pt x="92173" y="112653"/>
                  </a:cubicBezTo>
                  <a:cubicBezTo>
                    <a:pt x="109565" y="107755"/>
                    <a:pt x="120000" y="80816"/>
                    <a:pt x="116521" y="51428"/>
                  </a:cubicBezTo>
                  <a:cubicBezTo>
                    <a:pt x="113043" y="19591"/>
                    <a:pt x="97391" y="0"/>
                    <a:pt x="81739" y="2448"/>
                  </a:cubicBezTo>
                  <a:close/>
                </a:path>
              </a:pathLst>
            </a:custGeom>
            <a:solidFill>
              <a:srgbClr val="BB9E7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03" name="Shape 1203"/>
            <p:cNvSpPr/>
            <p:nvPr/>
          </p:nvSpPr>
          <p:spPr>
            <a:xfrm>
              <a:off x="8494713" y="2271375"/>
              <a:ext cx="63500" cy="68262"/>
            </a:xfrm>
            <a:custGeom>
              <a:avLst/>
              <a:gdLst/>
              <a:ahLst/>
              <a:cxnLst/>
              <a:rect l="0" t="0" r="0" b="0"/>
              <a:pathLst>
                <a:path w="120000" h="120000" extrusionOk="0">
                  <a:moveTo>
                    <a:pt x="94545" y="0"/>
                  </a:moveTo>
                  <a:cubicBezTo>
                    <a:pt x="69090" y="3428"/>
                    <a:pt x="47272" y="20571"/>
                    <a:pt x="32727" y="41142"/>
                  </a:cubicBezTo>
                  <a:cubicBezTo>
                    <a:pt x="14545" y="58285"/>
                    <a:pt x="7272" y="75428"/>
                    <a:pt x="3636" y="75428"/>
                  </a:cubicBezTo>
                  <a:cubicBezTo>
                    <a:pt x="0" y="89142"/>
                    <a:pt x="0" y="102857"/>
                    <a:pt x="10909" y="113142"/>
                  </a:cubicBezTo>
                  <a:cubicBezTo>
                    <a:pt x="18181" y="120000"/>
                    <a:pt x="32727" y="120000"/>
                    <a:pt x="36363" y="106285"/>
                  </a:cubicBezTo>
                  <a:cubicBezTo>
                    <a:pt x="36363" y="106285"/>
                    <a:pt x="40000" y="102857"/>
                    <a:pt x="43636" y="99428"/>
                  </a:cubicBezTo>
                  <a:cubicBezTo>
                    <a:pt x="47272" y="92571"/>
                    <a:pt x="50909" y="89142"/>
                    <a:pt x="54545" y="82285"/>
                  </a:cubicBezTo>
                  <a:cubicBezTo>
                    <a:pt x="69090" y="68571"/>
                    <a:pt x="83636" y="54857"/>
                    <a:pt x="101818" y="51428"/>
                  </a:cubicBezTo>
                  <a:cubicBezTo>
                    <a:pt x="112727" y="51428"/>
                    <a:pt x="120000" y="37714"/>
                    <a:pt x="116363" y="24000"/>
                  </a:cubicBezTo>
                  <a:cubicBezTo>
                    <a:pt x="116363" y="10285"/>
                    <a:pt x="105454" y="0"/>
                    <a:pt x="94545" y="0"/>
                  </a:cubicBezTo>
                  <a:close/>
                </a:path>
              </a:pathLst>
            </a:custGeom>
            <a:solidFill>
              <a:srgbClr val="BB9E7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04" name="Shape 1204"/>
            <p:cNvSpPr/>
            <p:nvPr/>
          </p:nvSpPr>
          <p:spPr>
            <a:xfrm>
              <a:off x="8567738" y="1449050"/>
              <a:ext cx="350837" cy="439736"/>
            </a:xfrm>
            <a:custGeom>
              <a:avLst/>
              <a:gdLst/>
              <a:ahLst/>
              <a:cxnLst/>
              <a:rect l="0" t="0" r="0" b="0"/>
              <a:pathLst>
                <a:path w="120000" h="120000" extrusionOk="0">
                  <a:moveTo>
                    <a:pt x="112666" y="56315"/>
                  </a:moveTo>
                  <a:cubicBezTo>
                    <a:pt x="114000" y="39473"/>
                    <a:pt x="114000" y="39473"/>
                    <a:pt x="114000" y="39473"/>
                  </a:cubicBezTo>
                  <a:cubicBezTo>
                    <a:pt x="114000" y="17368"/>
                    <a:pt x="87333" y="0"/>
                    <a:pt x="60000" y="0"/>
                  </a:cubicBezTo>
                  <a:cubicBezTo>
                    <a:pt x="32666" y="0"/>
                    <a:pt x="6000" y="17368"/>
                    <a:pt x="6000" y="39473"/>
                  </a:cubicBezTo>
                  <a:cubicBezTo>
                    <a:pt x="7333" y="56315"/>
                    <a:pt x="7333" y="56315"/>
                    <a:pt x="7333" y="56315"/>
                  </a:cubicBezTo>
                  <a:cubicBezTo>
                    <a:pt x="6000" y="56315"/>
                    <a:pt x="4666" y="56842"/>
                    <a:pt x="3333" y="57894"/>
                  </a:cubicBezTo>
                  <a:cubicBezTo>
                    <a:pt x="1333" y="58947"/>
                    <a:pt x="0" y="61052"/>
                    <a:pt x="0" y="63684"/>
                  </a:cubicBezTo>
                  <a:cubicBezTo>
                    <a:pt x="0" y="72105"/>
                    <a:pt x="0" y="72105"/>
                    <a:pt x="0" y="72105"/>
                  </a:cubicBezTo>
                  <a:cubicBezTo>
                    <a:pt x="0" y="76315"/>
                    <a:pt x="4666" y="80000"/>
                    <a:pt x="10000" y="80000"/>
                  </a:cubicBezTo>
                  <a:cubicBezTo>
                    <a:pt x="10000" y="100526"/>
                    <a:pt x="41333" y="119999"/>
                    <a:pt x="60000" y="119999"/>
                  </a:cubicBezTo>
                  <a:cubicBezTo>
                    <a:pt x="78666" y="119999"/>
                    <a:pt x="110000" y="100526"/>
                    <a:pt x="110000" y="80000"/>
                  </a:cubicBezTo>
                  <a:cubicBezTo>
                    <a:pt x="115333" y="80000"/>
                    <a:pt x="120000" y="76315"/>
                    <a:pt x="120000" y="72105"/>
                  </a:cubicBezTo>
                  <a:cubicBezTo>
                    <a:pt x="120000" y="63684"/>
                    <a:pt x="120000" y="63684"/>
                    <a:pt x="120000" y="63684"/>
                  </a:cubicBezTo>
                  <a:cubicBezTo>
                    <a:pt x="120000" y="59999"/>
                    <a:pt x="116666" y="56842"/>
                    <a:pt x="112666" y="56315"/>
                  </a:cubicBezTo>
                </a:path>
              </a:pathLst>
            </a:custGeom>
            <a:solidFill>
              <a:srgbClr val="BB9E7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05" name="Shape 1205"/>
            <p:cNvSpPr/>
            <p:nvPr/>
          </p:nvSpPr>
          <p:spPr>
            <a:xfrm>
              <a:off x="8888413" y="1745913"/>
              <a:ext cx="0" cy="0"/>
            </a:xfrm>
            <a:custGeom>
              <a:avLst/>
              <a:gdLst/>
              <a:ahLst/>
              <a:cxnLst/>
              <a:rect l="0" t="0" r="0" b="0"/>
              <a:pathLst>
                <a:path w="120000" h="120000" extrusionOk="0">
                  <a:moveTo>
                    <a:pt x="0" y="0"/>
                  </a:moveTo>
                  <a:cubicBezTo>
                    <a:pt x="0" y="0"/>
                    <a:pt x="0" y="0"/>
                    <a:pt x="0" y="0"/>
                  </a:cubicBezTo>
                  <a:cubicBezTo>
                    <a:pt x="0" y="0"/>
                    <a:pt x="0" y="0"/>
                    <a:pt x="0" y="0"/>
                  </a:cubicBezTo>
                </a:path>
              </a:pathLst>
            </a:custGeom>
            <a:solidFill>
              <a:srgbClr val="F8D6C6"/>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06" name="Shape 1206"/>
            <p:cNvSpPr/>
            <p:nvPr/>
          </p:nvSpPr>
          <p:spPr>
            <a:xfrm>
              <a:off x="8707438" y="1449050"/>
              <a:ext cx="211137" cy="439736"/>
            </a:xfrm>
            <a:custGeom>
              <a:avLst/>
              <a:gdLst/>
              <a:ahLst/>
              <a:cxnLst/>
              <a:rect l="0" t="0" r="0" b="0"/>
              <a:pathLst>
                <a:path w="120000" h="120000" extrusionOk="0">
                  <a:moveTo>
                    <a:pt x="58888" y="71578"/>
                  </a:moveTo>
                  <a:cubicBezTo>
                    <a:pt x="51111" y="71578"/>
                    <a:pt x="45555" y="68947"/>
                    <a:pt x="45555" y="65263"/>
                  </a:cubicBezTo>
                  <a:cubicBezTo>
                    <a:pt x="45555" y="62105"/>
                    <a:pt x="51111" y="58947"/>
                    <a:pt x="57777" y="58947"/>
                  </a:cubicBezTo>
                  <a:cubicBezTo>
                    <a:pt x="57777" y="58947"/>
                    <a:pt x="58888" y="58947"/>
                    <a:pt x="58888" y="58947"/>
                  </a:cubicBezTo>
                  <a:cubicBezTo>
                    <a:pt x="65555" y="58947"/>
                    <a:pt x="71111" y="61578"/>
                    <a:pt x="72222" y="65263"/>
                  </a:cubicBezTo>
                  <a:cubicBezTo>
                    <a:pt x="72222" y="68421"/>
                    <a:pt x="66666" y="71578"/>
                    <a:pt x="58888" y="71578"/>
                  </a:cubicBezTo>
                  <a:cubicBezTo>
                    <a:pt x="58888" y="71578"/>
                    <a:pt x="58888" y="71578"/>
                    <a:pt x="58888" y="71578"/>
                  </a:cubicBezTo>
                  <a:moveTo>
                    <a:pt x="20000" y="0"/>
                  </a:moveTo>
                  <a:cubicBezTo>
                    <a:pt x="20000" y="0"/>
                    <a:pt x="20000" y="0"/>
                    <a:pt x="20000" y="0"/>
                  </a:cubicBezTo>
                  <a:cubicBezTo>
                    <a:pt x="20000" y="55789"/>
                    <a:pt x="20000" y="55789"/>
                    <a:pt x="20000" y="55789"/>
                  </a:cubicBezTo>
                  <a:cubicBezTo>
                    <a:pt x="7777" y="68421"/>
                    <a:pt x="0" y="85789"/>
                    <a:pt x="0" y="85789"/>
                  </a:cubicBezTo>
                  <a:cubicBezTo>
                    <a:pt x="20000" y="85789"/>
                    <a:pt x="20000" y="85789"/>
                    <a:pt x="20000" y="85789"/>
                  </a:cubicBezTo>
                  <a:cubicBezTo>
                    <a:pt x="20000" y="119999"/>
                    <a:pt x="20000" y="119999"/>
                    <a:pt x="20000" y="119999"/>
                  </a:cubicBezTo>
                  <a:cubicBezTo>
                    <a:pt x="50000" y="119999"/>
                    <a:pt x="101111" y="101052"/>
                    <a:pt x="103333" y="81052"/>
                  </a:cubicBezTo>
                  <a:cubicBezTo>
                    <a:pt x="103333" y="81052"/>
                    <a:pt x="103333" y="81052"/>
                    <a:pt x="103333" y="81052"/>
                  </a:cubicBezTo>
                  <a:cubicBezTo>
                    <a:pt x="103333" y="80526"/>
                    <a:pt x="103333" y="80000"/>
                    <a:pt x="103333" y="80000"/>
                  </a:cubicBezTo>
                  <a:cubicBezTo>
                    <a:pt x="112222" y="80000"/>
                    <a:pt x="120000" y="76315"/>
                    <a:pt x="120000" y="72105"/>
                  </a:cubicBezTo>
                  <a:cubicBezTo>
                    <a:pt x="120000" y="63684"/>
                    <a:pt x="120000" y="63684"/>
                    <a:pt x="120000" y="63684"/>
                  </a:cubicBezTo>
                  <a:cubicBezTo>
                    <a:pt x="120000" y="59999"/>
                    <a:pt x="114444" y="56842"/>
                    <a:pt x="107777" y="56315"/>
                  </a:cubicBezTo>
                  <a:cubicBezTo>
                    <a:pt x="107777" y="56315"/>
                    <a:pt x="107777" y="56315"/>
                    <a:pt x="107777" y="56315"/>
                  </a:cubicBezTo>
                  <a:cubicBezTo>
                    <a:pt x="107777" y="56315"/>
                    <a:pt x="107777" y="56315"/>
                    <a:pt x="107777" y="56315"/>
                  </a:cubicBezTo>
                  <a:cubicBezTo>
                    <a:pt x="110000" y="39473"/>
                    <a:pt x="110000" y="39473"/>
                    <a:pt x="110000" y="39473"/>
                  </a:cubicBezTo>
                  <a:cubicBezTo>
                    <a:pt x="110000" y="17368"/>
                    <a:pt x="65555" y="0"/>
                    <a:pt x="20000" y="0"/>
                  </a:cubicBezTo>
                </a:path>
              </a:pathLst>
            </a:custGeom>
            <a:solidFill>
              <a:srgbClr val="A07F4E"/>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07" name="Shape 1207"/>
            <p:cNvSpPr/>
            <p:nvPr/>
          </p:nvSpPr>
          <p:spPr>
            <a:xfrm>
              <a:off x="8653463" y="1664950"/>
              <a:ext cx="46037" cy="46036"/>
            </a:xfrm>
            <a:custGeom>
              <a:avLst/>
              <a:gdLst/>
              <a:ahLst/>
              <a:cxnLst/>
              <a:rect l="0" t="0" r="0" b="0"/>
              <a:pathLst>
                <a:path w="120000" h="120000" extrusionOk="0">
                  <a:moveTo>
                    <a:pt x="60000" y="0"/>
                  </a:moveTo>
                  <a:cubicBezTo>
                    <a:pt x="60000" y="0"/>
                    <a:pt x="55000" y="0"/>
                    <a:pt x="55000" y="0"/>
                  </a:cubicBezTo>
                  <a:cubicBezTo>
                    <a:pt x="25000" y="0"/>
                    <a:pt x="0" y="30000"/>
                    <a:pt x="0" y="60000"/>
                  </a:cubicBezTo>
                  <a:cubicBezTo>
                    <a:pt x="0" y="95000"/>
                    <a:pt x="25000" y="120000"/>
                    <a:pt x="60000" y="120000"/>
                  </a:cubicBezTo>
                  <a:cubicBezTo>
                    <a:pt x="60000" y="120000"/>
                    <a:pt x="60000" y="120000"/>
                    <a:pt x="60000" y="120000"/>
                  </a:cubicBezTo>
                  <a:cubicBezTo>
                    <a:pt x="95000" y="120000"/>
                    <a:pt x="120000" y="90000"/>
                    <a:pt x="120000" y="60000"/>
                  </a:cubicBezTo>
                  <a:cubicBezTo>
                    <a:pt x="115000" y="25000"/>
                    <a:pt x="90000" y="0"/>
                    <a:pt x="60000" y="0"/>
                  </a:cubicBezTo>
                </a:path>
              </a:pathLst>
            </a:custGeom>
            <a:solidFill>
              <a:srgbClr val="7C623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08" name="Shape 1208"/>
            <p:cNvSpPr/>
            <p:nvPr/>
          </p:nvSpPr>
          <p:spPr>
            <a:xfrm>
              <a:off x="8653463" y="1658600"/>
              <a:ext cx="46037" cy="46036"/>
            </a:xfrm>
            <a:custGeom>
              <a:avLst/>
              <a:gdLst/>
              <a:ahLst/>
              <a:cxnLst/>
              <a:rect l="0" t="0" r="0" b="0"/>
              <a:pathLst>
                <a:path w="120000" h="120000" extrusionOk="0">
                  <a:moveTo>
                    <a:pt x="120000" y="60000"/>
                  </a:moveTo>
                  <a:cubicBezTo>
                    <a:pt x="120000" y="90000"/>
                    <a:pt x="95000" y="120000"/>
                    <a:pt x="60000" y="120000"/>
                  </a:cubicBezTo>
                  <a:cubicBezTo>
                    <a:pt x="30000" y="120000"/>
                    <a:pt x="0" y="95000"/>
                    <a:pt x="0" y="60000"/>
                  </a:cubicBezTo>
                  <a:cubicBezTo>
                    <a:pt x="0" y="30000"/>
                    <a:pt x="25000" y="0"/>
                    <a:pt x="55000" y="0"/>
                  </a:cubicBezTo>
                  <a:cubicBezTo>
                    <a:pt x="90000" y="0"/>
                    <a:pt x="115000" y="25000"/>
                    <a:pt x="120000" y="60000"/>
                  </a:cubicBezTo>
                  <a:close/>
                </a:path>
              </a:pathLst>
            </a:custGeom>
            <a:solidFill>
              <a:srgbClr val="3C241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09" name="Shape 1209"/>
            <p:cNvSpPr/>
            <p:nvPr/>
          </p:nvSpPr>
          <p:spPr>
            <a:xfrm>
              <a:off x="8678863" y="1685588"/>
              <a:ext cx="11113" cy="11112"/>
            </a:xfrm>
            <a:prstGeom prst="ellipse">
              <a:avLst/>
            </a:pr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10" name="Shape 1210"/>
            <p:cNvSpPr/>
            <p:nvPr/>
          </p:nvSpPr>
          <p:spPr>
            <a:xfrm>
              <a:off x="8788400" y="1664950"/>
              <a:ext cx="46037" cy="46036"/>
            </a:xfrm>
            <a:custGeom>
              <a:avLst/>
              <a:gdLst/>
              <a:ahLst/>
              <a:cxnLst/>
              <a:rect l="0" t="0" r="0" b="0"/>
              <a:pathLst>
                <a:path w="120000" h="120000" extrusionOk="0">
                  <a:moveTo>
                    <a:pt x="60000" y="0"/>
                  </a:moveTo>
                  <a:cubicBezTo>
                    <a:pt x="60000" y="0"/>
                    <a:pt x="55000" y="0"/>
                    <a:pt x="55000" y="0"/>
                  </a:cubicBezTo>
                  <a:cubicBezTo>
                    <a:pt x="25000" y="0"/>
                    <a:pt x="0" y="30000"/>
                    <a:pt x="0" y="60000"/>
                  </a:cubicBezTo>
                  <a:cubicBezTo>
                    <a:pt x="0" y="95000"/>
                    <a:pt x="25000" y="120000"/>
                    <a:pt x="60000" y="120000"/>
                  </a:cubicBezTo>
                  <a:cubicBezTo>
                    <a:pt x="60000" y="120000"/>
                    <a:pt x="60000" y="120000"/>
                    <a:pt x="60000" y="120000"/>
                  </a:cubicBezTo>
                  <a:cubicBezTo>
                    <a:pt x="95000" y="120000"/>
                    <a:pt x="120000" y="90000"/>
                    <a:pt x="120000" y="60000"/>
                  </a:cubicBezTo>
                  <a:cubicBezTo>
                    <a:pt x="115000" y="25000"/>
                    <a:pt x="90000" y="0"/>
                    <a:pt x="60000" y="0"/>
                  </a:cubicBezTo>
                </a:path>
              </a:pathLst>
            </a:custGeom>
            <a:solidFill>
              <a:srgbClr val="7C623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11" name="Shape 1211"/>
            <p:cNvSpPr/>
            <p:nvPr/>
          </p:nvSpPr>
          <p:spPr>
            <a:xfrm>
              <a:off x="8788400" y="1658600"/>
              <a:ext cx="46037" cy="46036"/>
            </a:xfrm>
            <a:custGeom>
              <a:avLst/>
              <a:gdLst/>
              <a:ahLst/>
              <a:cxnLst/>
              <a:rect l="0" t="0" r="0" b="0"/>
              <a:pathLst>
                <a:path w="120000" h="120000" extrusionOk="0">
                  <a:moveTo>
                    <a:pt x="120000" y="60000"/>
                  </a:moveTo>
                  <a:cubicBezTo>
                    <a:pt x="120000" y="90000"/>
                    <a:pt x="95000" y="120000"/>
                    <a:pt x="60000" y="120000"/>
                  </a:cubicBezTo>
                  <a:cubicBezTo>
                    <a:pt x="30000" y="120000"/>
                    <a:pt x="0" y="95000"/>
                    <a:pt x="0" y="60000"/>
                  </a:cubicBezTo>
                  <a:cubicBezTo>
                    <a:pt x="0" y="30000"/>
                    <a:pt x="25000" y="0"/>
                    <a:pt x="55000" y="0"/>
                  </a:cubicBezTo>
                  <a:cubicBezTo>
                    <a:pt x="90000" y="0"/>
                    <a:pt x="115000" y="25000"/>
                    <a:pt x="120000" y="60000"/>
                  </a:cubicBezTo>
                  <a:close/>
                </a:path>
              </a:pathLst>
            </a:custGeom>
            <a:solidFill>
              <a:srgbClr val="3C241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12" name="Shape 1212"/>
            <p:cNvSpPr/>
            <p:nvPr/>
          </p:nvSpPr>
          <p:spPr>
            <a:xfrm>
              <a:off x="8812213" y="1685588"/>
              <a:ext cx="12699" cy="11112"/>
            </a:xfrm>
            <a:prstGeom prst="ellipse">
              <a:avLst/>
            </a:pr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13" name="Shape 1213"/>
            <p:cNvSpPr/>
            <p:nvPr/>
          </p:nvSpPr>
          <p:spPr>
            <a:xfrm>
              <a:off x="8702675" y="1803063"/>
              <a:ext cx="80962" cy="17461"/>
            </a:xfrm>
            <a:custGeom>
              <a:avLst/>
              <a:gdLst/>
              <a:ahLst/>
              <a:cxnLst/>
              <a:rect l="0" t="0" r="0" b="0"/>
              <a:pathLst>
                <a:path w="120000" h="120000" extrusionOk="0">
                  <a:moveTo>
                    <a:pt x="2857" y="0"/>
                  </a:moveTo>
                  <a:cubicBezTo>
                    <a:pt x="117142" y="0"/>
                    <a:pt x="117142" y="0"/>
                    <a:pt x="117142" y="0"/>
                  </a:cubicBezTo>
                  <a:cubicBezTo>
                    <a:pt x="120000" y="0"/>
                    <a:pt x="120000" y="26666"/>
                    <a:pt x="120000" y="40000"/>
                  </a:cubicBezTo>
                  <a:cubicBezTo>
                    <a:pt x="111428" y="66666"/>
                    <a:pt x="94285" y="120000"/>
                    <a:pt x="60000" y="120000"/>
                  </a:cubicBezTo>
                  <a:cubicBezTo>
                    <a:pt x="25714" y="120000"/>
                    <a:pt x="8571" y="66666"/>
                    <a:pt x="0" y="40000"/>
                  </a:cubicBezTo>
                  <a:cubicBezTo>
                    <a:pt x="0" y="26666"/>
                    <a:pt x="0" y="0"/>
                    <a:pt x="2857" y="0"/>
                  </a:cubicBezTo>
                  <a:close/>
                </a:path>
              </a:pathLst>
            </a:custGeom>
            <a:solidFill>
              <a:srgbClr val="A07F4E"/>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14" name="Shape 1214"/>
            <p:cNvSpPr/>
            <p:nvPr/>
          </p:nvSpPr>
          <p:spPr>
            <a:xfrm>
              <a:off x="8568907" y="1403551"/>
              <a:ext cx="347543" cy="315912"/>
            </a:xfrm>
            <a:custGeom>
              <a:avLst/>
              <a:gdLst/>
              <a:ahLst/>
              <a:cxnLst/>
              <a:rect l="0" t="0" r="0" b="0"/>
              <a:pathLst>
                <a:path w="120000" h="120000" extrusionOk="0">
                  <a:moveTo>
                    <a:pt x="116448" y="101712"/>
                  </a:moveTo>
                  <a:cubicBezTo>
                    <a:pt x="114444" y="109020"/>
                    <a:pt x="112440" y="112680"/>
                    <a:pt x="109776" y="120000"/>
                  </a:cubicBezTo>
                  <a:lnTo>
                    <a:pt x="109776" y="98784"/>
                  </a:lnTo>
                  <a:lnTo>
                    <a:pt x="98448" y="61464"/>
                  </a:lnTo>
                  <a:cubicBezTo>
                    <a:pt x="98448" y="61464"/>
                    <a:pt x="81120" y="65856"/>
                    <a:pt x="59784" y="66588"/>
                  </a:cubicBezTo>
                  <a:cubicBezTo>
                    <a:pt x="39108" y="65856"/>
                    <a:pt x="21120" y="61464"/>
                    <a:pt x="21120" y="61464"/>
                  </a:cubicBezTo>
                  <a:lnTo>
                    <a:pt x="9780" y="98784"/>
                  </a:lnTo>
                  <a:lnTo>
                    <a:pt x="9780" y="120000"/>
                  </a:lnTo>
                  <a:cubicBezTo>
                    <a:pt x="8448" y="116340"/>
                    <a:pt x="4440" y="105360"/>
                    <a:pt x="3780" y="101712"/>
                  </a:cubicBezTo>
                  <a:cubicBezTo>
                    <a:pt x="-1548" y="77556"/>
                    <a:pt x="-1548" y="54144"/>
                    <a:pt x="5784" y="35124"/>
                  </a:cubicBezTo>
                  <a:cubicBezTo>
                    <a:pt x="5784" y="35124"/>
                    <a:pt x="17784" y="0"/>
                    <a:pt x="59784" y="0"/>
                  </a:cubicBezTo>
                  <a:lnTo>
                    <a:pt x="62448" y="0"/>
                  </a:lnTo>
                  <a:cubicBezTo>
                    <a:pt x="73776" y="0"/>
                    <a:pt x="81108" y="732"/>
                    <a:pt x="89772" y="6588"/>
                  </a:cubicBezTo>
                  <a:cubicBezTo>
                    <a:pt x="98436" y="12444"/>
                    <a:pt x="110004" y="19272"/>
                    <a:pt x="114444" y="35124"/>
                  </a:cubicBezTo>
                  <a:cubicBezTo>
                    <a:pt x="121116" y="54144"/>
                    <a:pt x="121776" y="77556"/>
                    <a:pt x="116448" y="101712"/>
                  </a:cubicBezTo>
                  <a:close/>
                </a:path>
              </a:pathLst>
            </a:custGeom>
            <a:solidFill>
              <a:srgbClr val="2A2114"/>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grpSp>
      <p:grpSp>
        <p:nvGrpSpPr>
          <p:cNvPr id="1215" name="Shape 1215"/>
          <p:cNvGrpSpPr/>
          <p:nvPr/>
        </p:nvGrpSpPr>
        <p:grpSpPr>
          <a:xfrm>
            <a:off x="7054826" y="2810137"/>
            <a:ext cx="706699" cy="1844970"/>
            <a:chOff x="6479" y="1463"/>
            <a:chExt cx="654" cy="1709"/>
          </a:xfrm>
        </p:grpSpPr>
        <p:sp>
          <p:nvSpPr>
            <p:cNvPr id="1216" name="Shape 1216"/>
            <p:cNvSpPr/>
            <p:nvPr/>
          </p:nvSpPr>
          <p:spPr>
            <a:xfrm>
              <a:off x="6498" y="1463"/>
              <a:ext cx="617" cy="1702"/>
            </a:xfrm>
            <a:prstGeom prst="rect">
              <a:avLst/>
            </a:pr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17" name="Shape 1217"/>
            <p:cNvSpPr/>
            <p:nvPr/>
          </p:nvSpPr>
          <p:spPr>
            <a:xfrm>
              <a:off x="6497" y="1463"/>
              <a:ext cx="619" cy="1702"/>
            </a:xfrm>
            <a:prstGeom prst="rect">
              <a:avLst/>
            </a:prstGeom>
            <a:no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18" name="Shape 1218"/>
            <p:cNvSpPr/>
            <p:nvPr/>
          </p:nvSpPr>
          <p:spPr>
            <a:xfrm>
              <a:off x="6743" y="1788"/>
              <a:ext cx="124" cy="209"/>
            </a:xfrm>
            <a:custGeom>
              <a:avLst/>
              <a:gdLst/>
              <a:ahLst/>
              <a:cxnLst/>
              <a:rect l="0" t="0" r="0" b="0"/>
              <a:pathLst>
                <a:path w="120000" h="120000" extrusionOk="0">
                  <a:moveTo>
                    <a:pt x="120000" y="31004"/>
                  </a:moveTo>
                  <a:lnTo>
                    <a:pt x="106560" y="27559"/>
                  </a:lnTo>
                  <a:lnTo>
                    <a:pt x="106560" y="0"/>
                  </a:lnTo>
                  <a:lnTo>
                    <a:pt x="13440" y="0"/>
                  </a:lnTo>
                  <a:lnTo>
                    <a:pt x="13440" y="27559"/>
                  </a:lnTo>
                  <a:lnTo>
                    <a:pt x="0" y="30430"/>
                  </a:lnTo>
                  <a:lnTo>
                    <a:pt x="2880" y="109090"/>
                  </a:lnTo>
                  <a:lnTo>
                    <a:pt x="13440" y="109090"/>
                  </a:lnTo>
                  <a:lnTo>
                    <a:pt x="13440" y="119999"/>
                  </a:lnTo>
                  <a:lnTo>
                    <a:pt x="106560" y="119999"/>
                  </a:lnTo>
                  <a:lnTo>
                    <a:pt x="106560" y="109090"/>
                  </a:lnTo>
                  <a:lnTo>
                    <a:pt x="117120" y="109090"/>
                  </a:lnTo>
                  <a:lnTo>
                    <a:pt x="120000" y="31004"/>
                  </a:lnTo>
                  <a:close/>
                </a:path>
              </a:pathLst>
            </a:custGeom>
            <a:solidFill>
              <a:srgbClr val="F1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19" name="Shape 1219"/>
            <p:cNvSpPr/>
            <p:nvPr/>
          </p:nvSpPr>
          <p:spPr>
            <a:xfrm>
              <a:off x="6756" y="1797"/>
              <a:ext cx="97" cy="33"/>
            </a:xfrm>
            <a:custGeom>
              <a:avLst/>
              <a:gdLst/>
              <a:ahLst/>
              <a:cxnLst/>
              <a:rect l="0" t="0" r="0" b="0"/>
              <a:pathLst>
                <a:path w="120000" h="120000" extrusionOk="0">
                  <a:moveTo>
                    <a:pt x="120000" y="0"/>
                  </a:moveTo>
                  <a:cubicBezTo>
                    <a:pt x="99000" y="38571"/>
                    <a:pt x="78000" y="64285"/>
                    <a:pt x="60000" y="64285"/>
                  </a:cubicBezTo>
                  <a:cubicBezTo>
                    <a:pt x="43500" y="64285"/>
                    <a:pt x="21000" y="38571"/>
                    <a:pt x="0" y="0"/>
                  </a:cubicBezTo>
                  <a:cubicBezTo>
                    <a:pt x="0" y="64285"/>
                    <a:pt x="0" y="64285"/>
                    <a:pt x="0" y="64285"/>
                  </a:cubicBezTo>
                  <a:cubicBezTo>
                    <a:pt x="120000" y="119999"/>
                    <a:pt x="120000" y="119999"/>
                    <a:pt x="120000" y="119999"/>
                  </a:cubicBezTo>
                  <a:cubicBezTo>
                    <a:pt x="120000" y="0"/>
                    <a:pt x="120000" y="0"/>
                    <a:pt x="120000" y="0"/>
                  </a:cubicBezTo>
                </a:path>
              </a:pathLst>
            </a:custGeom>
            <a:solidFill>
              <a:srgbClr val="D77E4B"/>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20" name="Shape 1220"/>
            <p:cNvSpPr/>
            <p:nvPr/>
          </p:nvSpPr>
          <p:spPr>
            <a:xfrm>
              <a:off x="6658" y="2320"/>
              <a:ext cx="297" cy="800"/>
            </a:xfrm>
            <a:custGeom>
              <a:avLst/>
              <a:gdLst/>
              <a:ahLst/>
              <a:cxnLst/>
              <a:rect l="0" t="0" r="0" b="0"/>
              <a:pathLst>
                <a:path w="120000" h="120000" extrusionOk="0">
                  <a:moveTo>
                    <a:pt x="66845" y="0"/>
                  </a:moveTo>
                  <a:lnTo>
                    <a:pt x="52348" y="0"/>
                  </a:lnTo>
                  <a:lnTo>
                    <a:pt x="0" y="0"/>
                  </a:lnTo>
                  <a:lnTo>
                    <a:pt x="3221" y="120000"/>
                  </a:lnTo>
                  <a:lnTo>
                    <a:pt x="46308" y="120000"/>
                  </a:lnTo>
                  <a:lnTo>
                    <a:pt x="54765" y="17100"/>
                  </a:lnTo>
                  <a:lnTo>
                    <a:pt x="64832" y="17100"/>
                  </a:lnTo>
                  <a:lnTo>
                    <a:pt x="72483" y="120000"/>
                  </a:lnTo>
                  <a:lnTo>
                    <a:pt x="115570" y="120000"/>
                  </a:lnTo>
                  <a:lnTo>
                    <a:pt x="120000" y="0"/>
                  </a:lnTo>
                  <a:lnTo>
                    <a:pt x="66845" y="0"/>
                  </a:lnTo>
                  <a:close/>
                </a:path>
              </a:pathLst>
            </a:custGeom>
            <a:solidFill>
              <a:srgbClr val="32303A"/>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21" name="Shape 1221"/>
            <p:cNvSpPr/>
            <p:nvPr/>
          </p:nvSpPr>
          <p:spPr>
            <a:xfrm>
              <a:off x="6652" y="3095"/>
              <a:ext cx="304" cy="76"/>
            </a:xfrm>
            <a:custGeom>
              <a:avLst/>
              <a:gdLst/>
              <a:ahLst/>
              <a:cxnLst/>
              <a:rect l="0" t="0" r="0" b="0"/>
              <a:pathLst>
                <a:path w="120000" h="120000" extrusionOk="0">
                  <a:moveTo>
                    <a:pt x="48571" y="69375"/>
                  </a:moveTo>
                  <a:cubicBezTo>
                    <a:pt x="48571" y="120000"/>
                    <a:pt x="0" y="120000"/>
                    <a:pt x="0" y="69375"/>
                  </a:cubicBezTo>
                  <a:cubicBezTo>
                    <a:pt x="0" y="20625"/>
                    <a:pt x="8571" y="0"/>
                    <a:pt x="23809" y="0"/>
                  </a:cubicBezTo>
                  <a:cubicBezTo>
                    <a:pt x="39047" y="0"/>
                    <a:pt x="48571" y="20625"/>
                    <a:pt x="48571" y="69375"/>
                  </a:cubicBezTo>
                  <a:close/>
                  <a:moveTo>
                    <a:pt x="120000" y="69375"/>
                  </a:moveTo>
                  <a:cubicBezTo>
                    <a:pt x="120000" y="20625"/>
                    <a:pt x="110476" y="0"/>
                    <a:pt x="95238" y="0"/>
                  </a:cubicBezTo>
                  <a:cubicBezTo>
                    <a:pt x="80000" y="0"/>
                    <a:pt x="70952" y="20625"/>
                    <a:pt x="70952" y="69375"/>
                  </a:cubicBezTo>
                  <a:cubicBezTo>
                    <a:pt x="70952" y="120000"/>
                    <a:pt x="120000" y="120000"/>
                    <a:pt x="120000" y="69375"/>
                  </a:cubicBezTo>
                  <a:close/>
                </a:path>
              </a:pathLst>
            </a:custGeom>
            <a:solidFill>
              <a:srgbClr val="221F1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22" name="Shape 1222"/>
            <p:cNvSpPr/>
            <p:nvPr/>
          </p:nvSpPr>
          <p:spPr>
            <a:xfrm>
              <a:off x="6658" y="2320"/>
              <a:ext cx="297" cy="29"/>
            </a:xfrm>
            <a:prstGeom prst="rect">
              <a:avLst/>
            </a:prstGeom>
            <a:solidFill>
              <a:srgbClr val="221F1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23" name="Shape 1223"/>
            <p:cNvSpPr/>
            <p:nvPr/>
          </p:nvSpPr>
          <p:spPr>
            <a:xfrm>
              <a:off x="6775" y="2312"/>
              <a:ext cx="61" cy="45"/>
            </a:xfrm>
            <a:custGeom>
              <a:avLst/>
              <a:gdLst/>
              <a:ahLst/>
              <a:cxnLst/>
              <a:rect l="0" t="0" r="0" b="0"/>
              <a:pathLst>
                <a:path w="120000" h="120000" extrusionOk="0">
                  <a:moveTo>
                    <a:pt x="87058" y="120000"/>
                  </a:moveTo>
                  <a:cubicBezTo>
                    <a:pt x="37647" y="120000"/>
                    <a:pt x="37647" y="120000"/>
                    <a:pt x="37647" y="120000"/>
                  </a:cubicBezTo>
                  <a:cubicBezTo>
                    <a:pt x="16470" y="120000"/>
                    <a:pt x="0" y="101052"/>
                    <a:pt x="0" y="75789"/>
                  </a:cubicBezTo>
                  <a:cubicBezTo>
                    <a:pt x="0" y="44210"/>
                    <a:pt x="0" y="44210"/>
                    <a:pt x="0" y="44210"/>
                  </a:cubicBezTo>
                  <a:cubicBezTo>
                    <a:pt x="0" y="22105"/>
                    <a:pt x="16470" y="0"/>
                    <a:pt x="37647" y="0"/>
                  </a:cubicBezTo>
                  <a:cubicBezTo>
                    <a:pt x="87058" y="0"/>
                    <a:pt x="87058" y="0"/>
                    <a:pt x="87058" y="0"/>
                  </a:cubicBezTo>
                  <a:cubicBezTo>
                    <a:pt x="103529" y="0"/>
                    <a:pt x="120000" y="22105"/>
                    <a:pt x="120000" y="44210"/>
                  </a:cubicBezTo>
                  <a:cubicBezTo>
                    <a:pt x="120000" y="75789"/>
                    <a:pt x="120000" y="75789"/>
                    <a:pt x="120000" y="75789"/>
                  </a:cubicBezTo>
                  <a:cubicBezTo>
                    <a:pt x="120000" y="101052"/>
                    <a:pt x="103529" y="120000"/>
                    <a:pt x="87058" y="120000"/>
                  </a:cubicBezTo>
                  <a:close/>
                  <a:moveTo>
                    <a:pt x="37647" y="22105"/>
                  </a:moveTo>
                  <a:cubicBezTo>
                    <a:pt x="25882" y="22105"/>
                    <a:pt x="18823" y="31578"/>
                    <a:pt x="18823" y="44210"/>
                  </a:cubicBezTo>
                  <a:cubicBezTo>
                    <a:pt x="18823" y="75789"/>
                    <a:pt x="18823" y="75789"/>
                    <a:pt x="18823" y="75789"/>
                  </a:cubicBezTo>
                  <a:cubicBezTo>
                    <a:pt x="18823" y="91578"/>
                    <a:pt x="25882" y="101052"/>
                    <a:pt x="37647" y="101052"/>
                  </a:cubicBezTo>
                  <a:cubicBezTo>
                    <a:pt x="87058" y="101052"/>
                    <a:pt x="87058" y="101052"/>
                    <a:pt x="87058" y="101052"/>
                  </a:cubicBezTo>
                  <a:cubicBezTo>
                    <a:pt x="94117" y="101052"/>
                    <a:pt x="101176" y="91578"/>
                    <a:pt x="101176" y="75789"/>
                  </a:cubicBezTo>
                  <a:cubicBezTo>
                    <a:pt x="101176" y="44210"/>
                    <a:pt x="101176" y="44210"/>
                    <a:pt x="101176" y="44210"/>
                  </a:cubicBezTo>
                  <a:cubicBezTo>
                    <a:pt x="101176" y="31578"/>
                    <a:pt x="94117" y="22105"/>
                    <a:pt x="87058" y="22105"/>
                  </a:cubicBezTo>
                  <a:lnTo>
                    <a:pt x="37647" y="22105"/>
                  </a:lnTo>
                  <a:close/>
                </a:path>
              </a:pathLst>
            </a:custGeom>
            <a:solidFill>
              <a:srgbClr val="44414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24" name="Shape 1224"/>
            <p:cNvSpPr/>
            <p:nvPr/>
          </p:nvSpPr>
          <p:spPr>
            <a:xfrm>
              <a:off x="6576" y="1840"/>
              <a:ext cx="455" cy="479"/>
            </a:xfrm>
            <a:custGeom>
              <a:avLst/>
              <a:gdLst/>
              <a:ahLst/>
              <a:cxnLst/>
              <a:rect l="0" t="0" r="0" b="0"/>
              <a:pathLst>
                <a:path w="120000" h="120000" extrusionOk="0">
                  <a:moveTo>
                    <a:pt x="114574" y="18740"/>
                  </a:moveTo>
                  <a:cubicBezTo>
                    <a:pt x="109468" y="9068"/>
                    <a:pt x="96382" y="6649"/>
                    <a:pt x="77872" y="604"/>
                  </a:cubicBezTo>
                  <a:cubicBezTo>
                    <a:pt x="76914" y="302"/>
                    <a:pt x="76276" y="0"/>
                    <a:pt x="75638" y="0"/>
                  </a:cubicBezTo>
                  <a:cubicBezTo>
                    <a:pt x="74680" y="6649"/>
                    <a:pt x="71170" y="15113"/>
                    <a:pt x="60000" y="16020"/>
                  </a:cubicBezTo>
                  <a:cubicBezTo>
                    <a:pt x="49148" y="15113"/>
                    <a:pt x="45957" y="6649"/>
                    <a:pt x="44680" y="0"/>
                  </a:cubicBezTo>
                  <a:cubicBezTo>
                    <a:pt x="43723" y="0"/>
                    <a:pt x="43085" y="302"/>
                    <a:pt x="42446" y="604"/>
                  </a:cubicBezTo>
                  <a:cubicBezTo>
                    <a:pt x="23617" y="6649"/>
                    <a:pt x="10531" y="9068"/>
                    <a:pt x="6063" y="18740"/>
                  </a:cubicBezTo>
                  <a:cubicBezTo>
                    <a:pt x="0" y="30528"/>
                    <a:pt x="16914" y="43526"/>
                    <a:pt x="16914" y="43526"/>
                  </a:cubicBezTo>
                  <a:cubicBezTo>
                    <a:pt x="16914" y="43526"/>
                    <a:pt x="18510" y="120000"/>
                    <a:pt x="20744" y="120000"/>
                  </a:cubicBezTo>
                  <a:cubicBezTo>
                    <a:pt x="60000" y="120000"/>
                    <a:pt x="60000" y="120000"/>
                    <a:pt x="60000" y="120000"/>
                  </a:cubicBezTo>
                  <a:cubicBezTo>
                    <a:pt x="99255" y="120000"/>
                    <a:pt x="99255" y="120000"/>
                    <a:pt x="99255" y="120000"/>
                  </a:cubicBezTo>
                  <a:cubicBezTo>
                    <a:pt x="101808" y="120000"/>
                    <a:pt x="103404" y="43526"/>
                    <a:pt x="103404" y="43526"/>
                  </a:cubicBezTo>
                  <a:cubicBezTo>
                    <a:pt x="103404" y="43526"/>
                    <a:pt x="120000" y="30528"/>
                    <a:pt x="114574" y="18740"/>
                  </a:cubicBezTo>
                </a:path>
              </a:pathLst>
            </a:custGeom>
            <a:solidFill>
              <a:srgbClr val="8EC73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25" name="Shape 1225"/>
            <p:cNvSpPr/>
            <p:nvPr/>
          </p:nvSpPr>
          <p:spPr>
            <a:xfrm>
              <a:off x="6719" y="1834"/>
              <a:ext cx="173" cy="74"/>
            </a:xfrm>
            <a:custGeom>
              <a:avLst/>
              <a:gdLst/>
              <a:ahLst/>
              <a:cxnLst/>
              <a:rect l="0" t="0" r="0" b="0"/>
              <a:pathLst>
                <a:path w="120000" h="120000" extrusionOk="0">
                  <a:moveTo>
                    <a:pt x="60346" y="70400"/>
                  </a:moveTo>
                  <a:lnTo>
                    <a:pt x="38843" y="120000"/>
                  </a:lnTo>
                  <a:lnTo>
                    <a:pt x="0" y="27200"/>
                  </a:lnTo>
                  <a:lnTo>
                    <a:pt x="26358" y="0"/>
                  </a:lnTo>
                  <a:lnTo>
                    <a:pt x="34682" y="14400"/>
                  </a:lnTo>
                  <a:lnTo>
                    <a:pt x="60346" y="70400"/>
                  </a:lnTo>
                  <a:close/>
                  <a:moveTo>
                    <a:pt x="60346" y="70400"/>
                  </a:moveTo>
                  <a:lnTo>
                    <a:pt x="80462" y="120000"/>
                  </a:lnTo>
                  <a:lnTo>
                    <a:pt x="120000" y="27200"/>
                  </a:lnTo>
                  <a:lnTo>
                    <a:pt x="93641" y="0"/>
                  </a:lnTo>
                  <a:lnTo>
                    <a:pt x="86011" y="14400"/>
                  </a:lnTo>
                  <a:lnTo>
                    <a:pt x="60346" y="70400"/>
                  </a:ln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26" name="Shape 1226"/>
            <p:cNvSpPr/>
            <p:nvPr/>
          </p:nvSpPr>
          <p:spPr>
            <a:xfrm>
              <a:off x="6780" y="1878"/>
              <a:ext cx="51" cy="434"/>
            </a:xfrm>
            <a:custGeom>
              <a:avLst/>
              <a:gdLst/>
              <a:ahLst/>
              <a:cxnLst/>
              <a:rect l="0" t="0" r="0" b="0"/>
              <a:pathLst>
                <a:path w="120000" h="120000" extrusionOk="0">
                  <a:moveTo>
                    <a:pt x="117647" y="5241"/>
                  </a:moveTo>
                  <a:lnTo>
                    <a:pt x="91764" y="10206"/>
                  </a:lnTo>
                  <a:lnTo>
                    <a:pt x="28235" y="10206"/>
                  </a:lnTo>
                  <a:lnTo>
                    <a:pt x="7058" y="5241"/>
                  </a:lnTo>
                  <a:lnTo>
                    <a:pt x="61176" y="0"/>
                  </a:lnTo>
                  <a:lnTo>
                    <a:pt x="117647" y="5241"/>
                  </a:lnTo>
                  <a:close/>
                  <a:moveTo>
                    <a:pt x="91764" y="11034"/>
                  </a:moveTo>
                  <a:lnTo>
                    <a:pt x="91764" y="11034"/>
                  </a:lnTo>
                  <a:lnTo>
                    <a:pt x="28235" y="11034"/>
                  </a:lnTo>
                  <a:lnTo>
                    <a:pt x="0" y="112275"/>
                  </a:lnTo>
                  <a:lnTo>
                    <a:pt x="61176" y="120000"/>
                  </a:lnTo>
                  <a:lnTo>
                    <a:pt x="120000" y="112275"/>
                  </a:lnTo>
                  <a:lnTo>
                    <a:pt x="91764" y="11034"/>
                  </a:lnTo>
                  <a:close/>
                </a:path>
              </a:pathLst>
            </a:custGeom>
            <a:solidFill>
              <a:srgbClr val="6A983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27" name="Shape 1227"/>
            <p:cNvSpPr/>
            <p:nvPr/>
          </p:nvSpPr>
          <p:spPr>
            <a:xfrm>
              <a:off x="6670" y="1961"/>
              <a:ext cx="273" cy="216"/>
            </a:xfrm>
            <a:custGeom>
              <a:avLst/>
              <a:gdLst/>
              <a:ahLst/>
              <a:cxnLst/>
              <a:rect l="0" t="0" r="0" b="0"/>
              <a:pathLst>
                <a:path w="120000" h="120000" extrusionOk="0">
                  <a:moveTo>
                    <a:pt x="102400" y="120000"/>
                  </a:moveTo>
                  <a:cubicBezTo>
                    <a:pt x="17600" y="120000"/>
                    <a:pt x="17600" y="120000"/>
                    <a:pt x="17600" y="120000"/>
                  </a:cubicBezTo>
                  <a:cubicBezTo>
                    <a:pt x="10666" y="120000"/>
                    <a:pt x="5333" y="113296"/>
                    <a:pt x="5333" y="104581"/>
                  </a:cubicBezTo>
                  <a:cubicBezTo>
                    <a:pt x="0" y="15418"/>
                    <a:pt x="0" y="15418"/>
                    <a:pt x="0" y="15418"/>
                  </a:cubicBezTo>
                  <a:cubicBezTo>
                    <a:pt x="0" y="6703"/>
                    <a:pt x="5333" y="0"/>
                    <a:pt x="12266" y="0"/>
                  </a:cubicBezTo>
                  <a:cubicBezTo>
                    <a:pt x="107733" y="0"/>
                    <a:pt x="107733" y="0"/>
                    <a:pt x="107733" y="0"/>
                  </a:cubicBezTo>
                  <a:cubicBezTo>
                    <a:pt x="114666" y="0"/>
                    <a:pt x="120000" y="6703"/>
                    <a:pt x="120000" y="15418"/>
                  </a:cubicBezTo>
                  <a:cubicBezTo>
                    <a:pt x="114666" y="104581"/>
                    <a:pt x="114666" y="104581"/>
                    <a:pt x="114666" y="104581"/>
                  </a:cubicBezTo>
                  <a:cubicBezTo>
                    <a:pt x="114666" y="113296"/>
                    <a:pt x="109333" y="120000"/>
                    <a:pt x="102400" y="120000"/>
                  </a:cubicBezTo>
                </a:path>
              </a:pathLst>
            </a:custGeom>
            <a:solidFill>
              <a:srgbClr val="504C4D"/>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28" name="Shape 1228"/>
            <p:cNvSpPr/>
            <p:nvPr/>
          </p:nvSpPr>
          <p:spPr>
            <a:xfrm>
              <a:off x="6676" y="1961"/>
              <a:ext cx="268" cy="211"/>
            </a:xfrm>
            <a:custGeom>
              <a:avLst/>
              <a:gdLst/>
              <a:ahLst/>
              <a:cxnLst/>
              <a:rect l="0" t="0" r="0" b="0"/>
              <a:pathLst>
                <a:path w="120000" h="120000" extrusionOk="0">
                  <a:moveTo>
                    <a:pt x="117828" y="61028"/>
                  </a:moveTo>
                  <a:cubicBezTo>
                    <a:pt x="114570" y="106285"/>
                    <a:pt x="114570" y="106285"/>
                    <a:pt x="114570" y="106285"/>
                  </a:cubicBezTo>
                  <a:cubicBezTo>
                    <a:pt x="114570" y="111771"/>
                    <a:pt x="112941" y="116571"/>
                    <a:pt x="109140" y="119314"/>
                  </a:cubicBezTo>
                  <a:cubicBezTo>
                    <a:pt x="109140" y="119314"/>
                    <a:pt x="109140" y="119314"/>
                    <a:pt x="109140" y="119999"/>
                  </a:cubicBezTo>
                  <a:cubicBezTo>
                    <a:pt x="112941" y="117257"/>
                    <a:pt x="114570" y="111771"/>
                    <a:pt x="114570" y="106285"/>
                  </a:cubicBezTo>
                  <a:cubicBezTo>
                    <a:pt x="117828" y="61028"/>
                    <a:pt x="117828" y="61028"/>
                    <a:pt x="117828" y="61028"/>
                  </a:cubicBezTo>
                  <a:moveTo>
                    <a:pt x="51583" y="0"/>
                  </a:moveTo>
                  <a:cubicBezTo>
                    <a:pt x="9773" y="0"/>
                    <a:pt x="9773" y="0"/>
                    <a:pt x="9773" y="0"/>
                  </a:cubicBezTo>
                  <a:cubicBezTo>
                    <a:pt x="5972" y="0"/>
                    <a:pt x="2171" y="3428"/>
                    <a:pt x="0" y="6857"/>
                  </a:cubicBezTo>
                  <a:cubicBezTo>
                    <a:pt x="2171" y="3428"/>
                    <a:pt x="5972" y="0"/>
                    <a:pt x="10859" y="0"/>
                  </a:cubicBezTo>
                  <a:cubicBezTo>
                    <a:pt x="51583" y="0"/>
                    <a:pt x="51583" y="0"/>
                    <a:pt x="51583" y="0"/>
                  </a:cubicBezTo>
                  <a:moveTo>
                    <a:pt x="108054" y="0"/>
                  </a:moveTo>
                  <a:cubicBezTo>
                    <a:pt x="65158" y="0"/>
                    <a:pt x="65158" y="0"/>
                    <a:pt x="65158" y="0"/>
                  </a:cubicBezTo>
                  <a:cubicBezTo>
                    <a:pt x="107511" y="0"/>
                    <a:pt x="107511" y="0"/>
                    <a:pt x="107511" y="0"/>
                  </a:cubicBezTo>
                  <a:cubicBezTo>
                    <a:pt x="114570" y="0"/>
                    <a:pt x="120000" y="6857"/>
                    <a:pt x="120000" y="15771"/>
                  </a:cubicBezTo>
                  <a:cubicBezTo>
                    <a:pt x="120000" y="6857"/>
                    <a:pt x="114570" y="0"/>
                    <a:pt x="108054" y="0"/>
                  </a:cubicBezTo>
                </a:path>
              </a:pathLst>
            </a:custGeom>
            <a:solidFill>
              <a:srgbClr val="B4B5B6"/>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29" name="Shape 1229"/>
            <p:cNvSpPr/>
            <p:nvPr/>
          </p:nvSpPr>
          <p:spPr>
            <a:xfrm>
              <a:off x="6676" y="1961"/>
              <a:ext cx="268" cy="210"/>
            </a:xfrm>
            <a:custGeom>
              <a:avLst/>
              <a:gdLst/>
              <a:ahLst/>
              <a:cxnLst/>
              <a:rect l="0" t="0" r="0" b="0"/>
              <a:pathLst>
                <a:path w="120000" h="120000" extrusionOk="0">
                  <a:moveTo>
                    <a:pt x="107511" y="0"/>
                  </a:moveTo>
                  <a:cubicBezTo>
                    <a:pt x="65158" y="0"/>
                    <a:pt x="65158" y="0"/>
                    <a:pt x="65158" y="0"/>
                  </a:cubicBezTo>
                  <a:cubicBezTo>
                    <a:pt x="51583" y="0"/>
                    <a:pt x="51583" y="0"/>
                    <a:pt x="51583" y="0"/>
                  </a:cubicBezTo>
                  <a:cubicBezTo>
                    <a:pt x="10859" y="0"/>
                    <a:pt x="10859" y="0"/>
                    <a:pt x="10859" y="0"/>
                  </a:cubicBezTo>
                  <a:cubicBezTo>
                    <a:pt x="5972" y="0"/>
                    <a:pt x="2171" y="3448"/>
                    <a:pt x="0" y="6896"/>
                  </a:cubicBezTo>
                  <a:cubicBezTo>
                    <a:pt x="1628" y="5517"/>
                    <a:pt x="3800" y="4827"/>
                    <a:pt x="6515" y="4827"/>
                  </a:cubicBezTo>
                  <a:cubicBezTo>
                    <a:pt x="104253" y="4827"/>
                    <a:pt x="104253" y="4827"/>
                    <a:pt x="104253" y="4827"/>
                  </a:cubicBezTo>
                  <a:cubicBezTo>
                    <a:pt x="110769" y="4827"/>
                    <a:pt x="116199" y="11724"/>
                    <a:pt x="116199" y="20000"/>
                  </a:cubicBezTo>
                  <a:cubicBezTo>
                    <a:pt x="110769" y="111724"/>
                    <a:pt x="110769" y="111724"/>
                    <a:pt x="110769" y="111724"/>
                  </a:cubicBezTo>
                  <a:cubicBezTo>
                    <a:pt x="110769" y="115172"/>
                    <a:pt x="110226" y="117931"/>
                    <a:pt x="109140" y="120000"/>
                  </a:cubicBezTo>
                  <a:cubicBezTo>
                    <a:pt x="112941" y="117241"/>
                    <a:pt x="114570" y="112413"/>
                    <a:pt x="114570" y="107586"/>
                  </a:cubicBezTo>
                  <a:cubicBezTo>
                    <a:pt x="117828" y="61379"/>
                    <a:pt x="117828" y="61379"/>
                    <a:pt x="117828" y="61379"/>
                  </a:cubicBezTo>
                  <a:cubicBezTo>
                    <a:pt x="120000" y="15862"/>
                    <a:pt x="120000" y="15862"/>
                    <a:pt x="120000" y="15862"/>
                  </a:cubicBezTo>
                  <a:cubicBezTo>
                    <a:pt x="120000" y="6896"/>
                    <a:pt x="114570" y="0"/>
                    <a:pt x="107511" y="0"/>
                  </a:cubicBezTo>
                </a:path>
              </a:pathLst>
            </a:custGeom>
            <a:solidFill>
              <a:srgbClr val="3E3C3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30" name="Shape 1230"/>
            <p:cNvSpPr/>
            <p:nvPr/>
          </p:nvSpPr>
          <p:spPr>
            <a:xfrm>
              <a:off x="6691" y="2056"/>
              <a:ext cx="23" cy="22"/>
            </a:xfrm>
            <a:custGeom>
              <a:avLst/>
              <a:gdLst/>
              <a:ahLst/>
              <a:cxnLst/>
              <a:rect l="0" t="0" r="0" b="0"/>
              <a:pathLst>
                <a:path w="120000" h="120000" extrusionOk="0">
                  <a:moveTo>
                    <a:pt x="60000" y="120000"/>
                  </a:moveTo>
                  <a:cubicBezTo>
                    <a:pt x="60000" y="120000"/>
                    <a:pt x="60000" y="120000"/>
                    <a:pt x="60000" y="120000"/>
                  </a:cubicBezTo>
                  <a:cubicBezTo>
                    <a:pt x="30000" y="120000"/>
                    <a:pt x="0" y="94736"/>
                    <a:pt x="0" y="56842"/>
                  </a:cubicBezTo>
                  <a:cubicBezTo>
                    <a:pt x="0" y="25263"/>
                    <a:pt x="30000" y="0"/>
                    <a:pt x="60000" y="0"/>
                  </a:cubicBezTo>
                  <a:cubicBezTo>
                    <a:pt x="96000" y="0"/>
                    <a:pt x="120000" y="25263"/>
                    <a:pt x="120000" y="56842"/>
                  </a:cubicBezTo>
                  <a:cubicBezTo>
                    <a:pt x="120000" y="94736"/>
                    <a:pt x="96000" y="120000"/>
                    <a:pt x="60000" y="120000"/>
                  </a:cubicBezTo>
                  <a:close/>
                </a:path>
              </a:pathLst>
            </a:custGeom>
            <a:solidFill>
              <a:srgbClr val="383643"/>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31" name="Shape 1231"/>
            <p:cNvSpPr/>
            <p:nvPr/>
          </p:nvSpPr>
          <p:spPr>
            <a:xfrm>
              <a:off x="6627" y="2069"/>
              <a:ext cx="359" cy="78"/>
            </a:xfrm>
            <a:custGeom>
              <a:avLst/>
              <a:gdLst/>
              <a:ahLst/>
              <a:cxnLst/>
              <a:rect l="0" t="0" r="0" b="0"/>
              <a:pathLst>
                <a:path w="120000" h="120000" extrusionOk="0">
                  <a:moveTo>
                    <a:pt x="23838" y="114461"/>
                  </a:moveTo>
                  <a:cubicBezTo>
                    <a:pt x="23838" y="114461"/>
                    <a:pt x="16969" y="116307"/>
                    <a:pt x="11313" y="118153"/>
                  </a:cubicBezTo>
                  <a:cubicBezTo>
                    <a:pt x="10101" y="120000"/>
                    <a:pt x="8888" y="120000"/>
                    <a:pt x="7676" y="120000"/>
                  </a:cubicBezTo>
                  <a:cubicBezTo>
                    <a:pt x="5656" y="120000"/>
                    <a:pt x="4848" y="120000"/>
                    <a:pt x="3636" y="120000"/>
                  </a:cubicBezTo>
                  <a:cubicBezTo>
                    <a:pt x="1212" y="120000"/>
                    <a:pt x="0" y="120000"/>
                    <a:pt x="0" y="120000"/>
                  </a:cubicBezTo>
                  <a:cubicBezTo>
                    <a:pt x="0" y="120000"/>
                    <a:pt x="0" y="120000"/>
                    <a:pt x="404" y="29538"/>
                  </a:cubicBezTo>
                  <a:cubicBezTo>
                    <a:pt x="404" y="29538"/>
                    <a:pt x="1616" y="29538"/>
                    <a:pt x="3636" y="29538"/>
                  </a:cubicBezTo>
                  <a:cubicBezTo>
                    <a:pt x="4040" y="29538"/>
                    <a:pt x="4848" y="29538"/>
                    <a:pt x="5656" y="29538"/>
                  </a:cubicBezTo>
                  <a:cubicBezTo>
                    <a:pt x="5656" y="27692"/>
                    <a:pt x="6060" y="25846"/>
                    <a:pt x="6464" y="24000"/>
                  </a:cubicBezTo>
                  <a:cubicBezTo>
                    <a:pt x="8080" y="12923"/>
                    <a:pt x="10909" y="1846"/>
                    <a:pt x="14545" y="0"/>
                  </a:cubicBezTo>
                  <a:cubicBezTo>
                    <a:pt x="15353" y="0"/>
                    <a:pt x="16565" y="5538"/>
                    <a:pt x="16969" y="12923"/>
                  </a:cubicBezTo>
                  <a:cubicBezTo>
                    <a:pt x="16969" y="18461"/>
                    <a:pt x="16565" y="24000"/>
                    <a:pt x="16161" y="25846"/>
                  </a:cubicBezTo>
                  <a:cubicBezTo>
                    <a:pt x="18989" y="25846"/>
                    <a:pt x="21414" y="24000"/>
                    <a:pt x="21414" y="24000"/>
                  </a:cubicBezTo>
                  <a:cubicBezTo>
                    <a:pt x="25050" y="22153"/>
                    <a:pt x="29090" y="40615"/>
                    <a:pt x="29898" y="64615"/>
                  </a:cubicBezTo>
                  <a:cubicBezTo>
                    <a:pt x="30707" y="88615"/>
                    <a:pt x="27878" y="110769"/>
                    <a:pt x="23838" y="114461"/>
                  </a:cubicBezTo>
                  <a:close/>
                  <a:moveTo>
                    <a:pt x="119595" y="29538"/>
                  </a:moveTo>
                  <a:cubicBezTo>
                    <a:pt x="119595" y="29538"/>
                    <a:pt x="118383" y="29538"/>
                    <a:pt x="116363" y="29538"/>
                  </a:cubicBezTo>
                  <a:cubicBezTo>
                    <a:pt x="115959" y="29538"/>
                    <a:pt x="115151" y="29538"/>
                    <a:pt x="114343" y="29538"/>
                  </a:cubicBezTo>
                  <a:cubicBezTo>
                    <a:pt x="113939" y="27692"/>
                    <a:pt x="113939" y="25846"/>
                    <a:pt x="113535" y="24000"/>
                  </a:cubicBezTo>
                  <a:cubicBezTo>
                    <a:pt x="111111" y="12923"/>
                    <a:pt x="108282" y="1846"/>
                    <a:pt x="105050" y="0"/>
                  </a:cubicBezTo>
                  <a:cubicBezTo>
                    <a:pt x="103838" y="0"/>
                    <a:pt x="103030" y="5538"/>
                    <a:pt x="102626" y="12923"/>
                  </a:cubicBezTo>
                  <a:cubicBezTo>
                    <a:pt x="102626" y="18461"/>
                    <a:pt x="102626" y="24000"/>
                    <a:pt x="103030" y="25846"/>
                  </a:cubicBezTo>
                  <a:cubicBezTo>
                    <a:pt x="100606" y="24000"/>
                    <a:pt x="98585" y="24000"/>
                    <a:pt x="98585" y="24000"/>
                  </a:cubicBezTo>
                  <a:cubicBezTo>
                    <a:pt x="94545" y="22153"/>
                    <a:pt x="91313" y="40615"/>
                    <a:pt x="90101" y="64615"/>
                  </a:cubicBezTo>
                  <a:cubicBezTo>
                    <a:pt x="88888" y="88615"/>
                    <a:pt x="91717" y="110769"/>
                    <a:pt x="96161" y="114461"/>
                  </a:cubicBezTo>
                  <a:cubicBezTo>
                    <a:pt x="96161" y="114461"/>
                    <a:pt x="102626" y="116307"/>
                    <a:pt x="108686" y="118153"/>
                  </a:cubicBezTo>
                  <a:cubicBezTo>
                    <a:pt x="109898" y="120000"/>
                    <a:pt x="111111" y="120000"/>
                    <a:pt x="112323" y="120000"/>
                  </a:cubicBezTo>
                  <a:cubicBezTo>
                    <a:pt x="113939" y="120000"/>
                    <a:pt x="115151" y="120000"/>
                    <a:pt x="115959" y="120000"/>
                  </a:cubicBezTo>
                  <a:cubicBezTo>
                    <a:pt x="118383" y="120000"/>
                    <a:pt x="120000" y="120000"/>
                    <a:pt x="120000" y="120000"/>
                  </a:cubicBezTo>
                  <a:cubicBezTo>
                    <a:pt x="120000" y="120000"/>
                    <a:pt x="120000" y="120000"/>
                    <a:pt x="119595" y="29538"/>
                  </a:cubicBezTo>
                  <a:close/>
                </a:path>
              </a:pathLst>
            </a:custGeom>
            <a:solidFill>
              <a:srgbClr val="F1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32" name="Shape 1232"/>
            <p:cNvSpPr/>
            <p:nvPr/>
          </p:nvSpPr>
          <p:spPr>
            <a:xfrm>
              <a:off x="6479" y="1892"/>
              <a:ext cx="654" cy="274"/>
            </a:xfrm>
            <a:custGeom>
              <a:avLst/>
              <a:gdLst/>
              <a:ahLst/>
              <a:cxnLst/>
              <a:rect l="0" t="0" r="0" b="0"/>
              <a:pathLst>
                <a:path w="120000" h="120000" extrusionOk="0">
                  <a:moveTo>
                    <a:pt x="28835" y="117885"/>
                  </a:moveTo>
                  <a:cubicBezTo>
                    <a:pt x="24177" y="117885"/>
                    <a:pt x="11312" y="120000"/>
                    <a:pt x="7763" y="112070"/>
                  </a:cubicBezTo>
                  <a:cubicBezTo>
                    <a:pt x="4879" y="106784"/>
                    <a:pt x="0" y="90396"/>
                    <a:pt x="6210" y="61850"/>
                  </a:cubicBezTo>
                  <a:cubicBezTo>
                    <a:pt x="11090" y="38590"/>
                    <a:pt x="17966" y="16916"/>
                    <a:pt x="25730" y="0"/>
                  </a:cubicBezTo>
                  <a:cubicBezTo>
                    <a:pt x="34380" y="44405"/>
                    <a:pt x="34380" y="44405"/>
                    <a:pt x="34380" y="44405"/>
                  </a:cubicBezTo>
                  <a:cubicBezTo>
                    <a:pt x="27504" y="59207"/>
                    <a:pt x="25951" y="58678"/>
                    <a:pt x="19297" y="75594"/>
                  </a:cubicBezTo>
                  <a:cubicBezTo>
                    <a:pt x="17301" y="80881"/>
                    <a:pt x="17966" y="82466"/>
                    <a:pt x="18188" y="82466"/>
                  </a:cubicBezTo>
                  <a:cubicBezTo>
                    <a:pt x="19297" y="85110"/>
                    <a:pt x="25730" y="83524"/>
                    <a:pt x="29500" y="82995"/>
                  </a:cubicBezTo>
                  <a:cubicBezTo>
                    <a:pt x="30831" y="117356"/>
                    <a:pt x="30831" y="117356"/>
                    <a:pt x="30831" y="117356"/>
                  </a:cubicBezTo>
                  <a:cubicBezTo>
                    <a:pt x="29279" y="117885"/>
                    <a:pt x="29944" y="117885"/>
                    <a:pt x="28835" y="117885"/>
                  </a:cubicBezTo>
                  <a:close/>
                  <a:moveTo>
                    <a:pt x="91608" y="117885"/>
                  </a:moveTo>
                  <a:cubicBezTo>
                    <a:pt x="96266" y="117885"/>
                    <a:pt x="108909" y="120000"/>
                    <a:pt x="112680" y="112070"/>
                  </a:cubicBezTo>
                  <a:cubicBezTo>
                    <a:pt x="115341" y="106784"/>
                    <a:pt x="120000" y="89867"/>
                    <a:pt x="114011" y="61321"/>
                  </a:cubicBezTo>
                  <a:cubicBezTo>
                    <a:pt x="109131" y="38061"/>
                    <a:pt x="102255" y="17973"/>
                    <a:pt x="94713" y="1057"/>
                  </a:cubicBezTo>
                  <a:cubicBezTo>
                    <a:pt x="86062" y="43876"/>
                    <a:pt x="86062" y="43876"/>
                    <a:pt x="86062" y="43876"/>
                  </a:cubicBezTo>
                  <a:cubicBezTo>
                    <a:pt x="92939" y="59735"/>
                    <a:pt x="94491" y="58678"/>
                    <a:pt x="100924" y="75594"/>
                  </a:cubicBezTo>
                  <a:cubicBezTo>
                    <a:pt x="102920" y="80881"/>
                    <a:pt x="102033" y="82466"/>
                    <a:pt x="102033" y="82466"/>
                  </a:cubicBezTo>
                  <a:cubicBezTo>
                    <a:pt x="101146" y="85110"/>
                    <a:pt x="94713" y="83524"/>
                    <a:pt x="90499" y="82995"/>
                  </a:cubicBezTo>
                  <a:cubicBezTo>
                    <a:pt x="89611" y="117356"/>
                    <a:pt x="89611" y="117356"/>
                    <a:pt x="89611" y="117356"/>
                  </a:cubicBezTo>
                  <a:cubicBezTo>
                    <a:pt x="90720" y="117885"/>
                    <a:pt x="90055" y="117885"/>
                    <a:pt x="91608" y="117885"/>
                  </a:cubicBezTo>
                  <a:close/>
                </a:path>
              </a:pathLst>
            </a:custGeom>
            <a:solidFill>
              <a:srgbClr val="8EC73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33" name="Shape 1233"/>
            <p:cNvSpPr/>
            <p:nvPr/>
          </p:nvSpPr>
          <p:spPr>
            <a:xfrm>
              <a:off x="6680" y="1511"/>
              <a:ext cx="241" cy="303"/>
            </a:xfrm>
            <a:custGeom>
              <a:avLst/>
              <a:gdLst/>
              <a:ahLst/>
              <a:cxnLst/>
              <a:rect l="0" t="0" r="0" b="0"/>
              <a:pathLst>
                <a:path w="120000" h="120000" extrusionOk="0">
                  <a:moveTo>
                    <a:pt x="112800" y="55936"/>
                  </a:moveTo>
                  <a:cubicBezTo>
                    <a:pt x="114000" y="39681"/>
                    <a:pt x="114000" y="39681"/>
                    <a:pt x="114000" y="39681"/>
                  </a:cubicBezTo>
                  <a:cubicBezTo>
                    <a:pt x="114000" y="17689"/>
                    <a:pt x="88200" y="0"/>
                    <a:pt x="60000" y="0"/>
                  </a:cubicBezTo>
                  <a:cubicBezTo>
                    <a:pt x="33000" y="0"/>
                    <a:pt x="6000" y="17689"/>
                    <a:pt x="6000" y="39681"/>
                  </a:cubicBezTo>
                  <a:cubicBezTo>
                    <a:pt x="8400" y="55936"/>
                    <a:pt x="8400" y="55936"/>
                    <a:pt x="8400" y="55936"/>
                  </a:cubicBezTo>
                  <a:cubicBezTo>
                    <a:pt x="6000" y="56414"/>
                    <a:pt x="4800" y="56892"/>
                    <a:pt x="3600" y="57370"/>
                  </a:cubicBezTo>
                  <a:cubicBezTo>
                    <a:pt x="1200" y="59282"/>
                    <a:pt x="0" y="61195"/>
                    <a:pt x="0" y="63585"/>
                  </a:cubicBezTo>
                  <a:cubicBezTo>
                    <a:pt x="0" y="71713"/>
                    <a:pt x="0" y="71713"/>
                    <a:pt x="0" y="71713"/>
                  </a:cubicBezTo>
                  <a:cubicBezTo>
                    <a:pt x="0" y="76494"/>
                    <a:pt x="4800" y="79840"/>
                    <a:pt x="10200" y="79840"/>
                  </a:cubicBezTo>
                  <a:cubicBezTo>
                    <a:pt x="10200" y="100876"/>
                    <a:pt x="41400" y="120000"/>
                    <a:pt x="60000" y="120000"/>
                  </a:cubicBezTo>
                  <a:cubicBezTo>
                    <a:pt x="78600" y="120000"/>
                    <a:pt x="109800" y="100876"/>
                    <a:pt x="109800" y="79840"/>
                  </a:cubicBezTo>
                  <a:cubicBezTo>
                    <a:pt x="115200" y="79840"/>
                    <a:pt x="120000" y="76494"/>
                    <a:pt x="120000" y="71713"/>
                  </a:cubicBezTo>
                  <a:cubicBezTo>
                    <a:pt x="120000" y="63585"/>
                    <a:pt x="120000" y="63585"/>
                    <a:pt x="120000" y="63585"/>
                  </a:cubicBezTo>
                  <a:cubicBezTo>
                    <a:pt x="120000" y="60239"/>
                    <a:pt x="116400" y="56892"/>
                    <a:pt x="112800" y="55936"/>
                  </a:cubicBezTo>
                </a:path>
              </a:pathLst>
            </a:custGeom>
            <a:solidFill>
              <a:srgbClr val="F1AE7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34" name="Shape 1234"/>
            <p:cNvSpPr/>
            <p:nvPr/>
          </p:nvSpPr>
          <p:spPr>
            <a:xfrm>
              <a:off x="6902" y="1713"/>
              <a:ext cx="2" cy="21"/>
            </a:xfrm>
            <a:custGeom>
              <a:avLst/>
              <a:gdLst/>
              <a:ahLst/>
              <a:cxnLst/>
              <a:rect l="0" t="0" r="0" b="0"/>
              <a:pathLst>
                <a:path w="120000" h="120000" extrusionOk="0">
                  <a:moveTo>
                    <a:pt x="0" y="120000"/>
                  </a:moveTo>
                  <a:cubicBezTo>
                    <a:pt x="0" y="120000"/>
                    <a:pt x="0" y="120000"/>
                    <a:pt x="0" y="120000"/>
                  </a:cubicBezTo>
                  <a:moveTo>
                    <a:pt x="0" y="112941"/>
                  </a:moveTo>
                  <a:cubicBezTo>
                    <a:pt x="0" y="112941"/>
                    <a:pt x="0" y="112941"/>
                    <a:pt x="0" y="112941"/>
                  </a:cubicBezTo>
                  <a:moveTo>
                    <a:pt x="0" y="112941"/>
                  </a:moveTo>
                  <a:cubicBezTo>
                    <a:pt x="0" y="112941"/>
                    <a:pt x="0" y="112941"/>
                    <a:pt x="0" y="112941"/>
                  </a:cubicBezTo>
                  <a:moveTo>
                    <a:pt x="0" y="112941"/>
                  </a:moveTo>
                  <a:cubicBezTo>
                    <a:pt x="0" y="112941"/>
                    <a:pt x="0" y="112941"/>
                    <a:pt x="0" y="112941"/>
                  </a:cubicBezTo>
                  <a:moveTo>
                    <a:pt x="0" y="112941"/>
                  </a:moveTo>
                  <a:cubicBezTo>
                    <a:pt x="0" y="112941"/>
                    <a:pt x="0" y="112941"/>
                    <a:pt x="0" y="112941"/>
                  </a:cubicBezTo>
                  <a:moveTo>
                    <a:pt x="0" y="112941"/>
                  </a:moveTo>
                  <a:cubicBezTo>
                    <a:pt x="0" y="112941"/>
                    <a:pt x="0" y="112941"/>
                    <a:pt x="0" y="112941"/>
                  </a:cubicBezTo>
                  <a:moveTo>
                    <a:pt x="0" y="112941"/>
                  </a:moveTo>
                  <a:cubicBezTo>
                    <a:pt x="0" y="112941"/>
                    <a:pt x="0" y="112941"/>
                    <a:pt x="0" y="112941"/>
                  </a:cubicBezTo>
                  <a:moveTo>
                    <a:pt x="0" y="105882"/>
                  </a:moveTo>
                  <a:cubicBezTo>
                    <a:pt x="0" y="112941"/>
                    <a:pt x="0" y="112941"/>
                    <a:pt x="0" y="112941"/>
                  </a:cubicBezTo>
                  <a:cubicBezTo>
                    <a:pt x="0" y="112941"/>
                    <a:pt x="0" y="112941"/>
                    <a:pt x="0" y="105882"/>
                  </a:cubicBezTo>
                  <a:moveTo>
                    <a:pt x="120000" y="14117"/>
                  </a:moveTo>
                  <a:cubicBezTo>
                    <a:pt x="120000" y="49411"/>
                    <a:pt x="80000" y="84705"/>
                    <a:pt x="0" y="105882"/>
                  </a:cubicBezTo>
                  <a:cubicBezTo>
                    <a:pt x="80000" y="84705"/>
                    <a:pt x="120000" y="49411"/>
                    <a:pt x="120000" y="14117"/>
                  </a:cubicBezTo>
                  <a:moveTo>
                    <a:pt x="120000" y="14117"/>
                  </a:moveTo>
                  <a:cubicBezTo>
                    <a:pt x="120000" y="14117"/>
                    <a:pt x="120000" y="14117"/>
                    <a:pt x="120000" y="14117"/>
                  </a:cubicBezTo>
                  <a:moveTo>
                    <a:pt x="120000" y="7058"/>
                  </a:moveTo>
                  <a:cubicBezTo>
                    <a:pt x="120000" y="7058"/>
                    <a:pt x="120000" y="7058"/>
                    <a:pt x="120000" y="7058"/>
                  </a:cubicBezTo>
                  <a:moveTo>
                    <a:pt x="120000" y="7058"/>
                  </a:moveTo>
                  <a:cubicBezTo>
                    <a:pt x="120000" y="7058"/>
                    <a:pt x="120000" y="7058"/>
                    <a:pt x="120000" y="7058"/>
                  </a:cubicBezTo>
                  <a:moveTo>
                    <a:pt x="120000" y="0"/>
                  </a:moveTo>
                  <a:cubicBezTo>
                    <a:pt x="120000" y="7058"/>
                    <a:pt x="120000" y="7058"/>
                    <a:pt x="120000" y="7058"/>
                  </a:cubicBezTo>
                  <a:cubicBezTo>
                    <a:pt x="120000" y="0"/>
                    <a:pt x="120000" y="0"/>
                    <a:pt x="120000" y="0"/>
                  </a:cubicBezTo>
                </a:path>
              </a:pathLst>
            </a:custGeom>
            <a:solidFill>
              <a:srgbClr val="F8D7C7"/>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35" name="Shape 1235"/>
            <p:cNvSpPr/>
            <p:nvPr/>
          </p:nvSpPr>
          <p:spPr>
            <a:xfrm>
              <a:off x="6781" y="1511"/>
              <a:ext cx="144" cy="303"/>
            </a:xfrm>
            <a:custGeom>
              <a:avLst/>
              <a:gdLst/>
              <a:ahLst/>
              <a:cxnLst/>
              <a:rect l="0" t="0" r="0" b="0"/>
              <a:pathLst>
                <a:path w="120000" h="120000" extrusionOk="0">
                  <a:moveTo>
                    <a:pt x="20168" y="0"/>
                  </a:moveTo>
                  <a:cubicBezTo>
                    <a:pt x="20168" y="0"/>
                    <a:pt x="20168" y="0"/>
                    <a:pt x="20168" y="0"/>
                  </a:cubicBezTo>
                  <a:cubicBezTo>
                    <a:pt x="20168" y="59282"/>
                    <a:pt x="20168" y="59282"/>
                    <a:pt x="20168" y="59282"/>
                  </a:cubicBezTo>
                  <a:cubicBezTo>
                    <a:pt x="7058" y="71235"/>
                    <a:pt x="0" y="88924"/>
                    <a:pt x="0" y="88924"/>
                  </a:cubicBezTo>
                  <a:cubicBezTo>
                    <a:pt x="20168" y="88924"/>
                    <a:pt x="20168" y="88924"/>
                    <a:pt x="20168" y="88924"/>
                  </a:cubicBezTo>
                  <a:cubicBezTo>
                    <a:pt x="20168" y="120000"/>
                    <a:pt x="20168" y="120000"/>
                    <a:pt x="20168" y="120000"/>
                  </a:cubicBezTo>
                  <a:cubicBezTo>
                    <a:pt x="47394" y="120000"/>
                    <a:pt x="89747" y="105657"/>
                    <a:pt x="101848" y="87968"/>
                  </a:cubicBezTo>
                  <a:cubicBezTo>
                    <a:pt x="101848" y="87968"/>
                    <a:pt x="101848" y="87968"/>
                    <a:pt x="101848" y="87490"/>
                  </a:cubicBezTo>
                  <a:cubicBezTo>
                    <a:pt x="101848" y="87490"/>
                    <a:pt x="101848" y="87490"/>
                    <a:pt x="101848" y="87011"/>
                  </a:cubicBezTo>
                  <a:cubicBezTo>
                    <a:pt x="102857" y="85577"/>
                    <a:pt x="103865" y="83187"/>
                    <a:pt x="103865" y="81274"/>
                  </a:cubicBezTo>
                  <a:cubicBezTo>
                    <a:pt x="103865" y="81274"/>
                    <a:pt x="103865" y="81274"/>
                    <a:pt x="103865" y="80796"/>
                  </a:cubicBezTo>
                  <a:cubicBezTo>
                    <a:pt x="103865" y="80318"/>
                    <a:pt x="103865" y="80318"/>
                    <a:pt x="103865" y="80318"/>
                  </a:cubicBezTo>
                  <a:cubicBezTo>
                    <a:pt x="103865" y="80318"/>
                    <a:pt x="103865" y="80318"/>
                    <a:pt x="103865" y="79840"/>
                  </a:cubicBezTo>
                  <a:cubicBezTo>
                    <a:pt x="112941" y="79840"/>
                    <a:pt x="120000" y="76494"/>
                    <a:pt x="120000" y="71713"/>
                  </a:cubicBezTo>
                  <a:cubicBezTo>
                    <a:pt x="120000" y="63585"/>
                    <a:pt x="120000" y="63585"/>
                    <a:pt x="120000" y="63585"/>
                  </a:cubicBezTo>
                  <a:cubicBezTo>
                    <a:pt x="120000" y="60239"/>
                    <a:pt x="114957" y="56892"/>
                    <a:pt x="107899" y="55936"/>
                  </a:cubicBezTo>
                  <a:cubicBezTo>
                    <a:pt x="109915" y="39681"/>
                    <a:pt x="109915" y="39681"/>
                    <a:pt x="109915" y="39681"/>
                  </a:cubicBezTo>
                  <a:cubicBezTo>
                    <a:pt x="109915" y="17689"/>
                    <a:pt x="66554" y="0"/>
                    <a:pt x="20168" y="0"/>
                  </a:cubicBezTo>
                </a:path>
              </a:pathLst>
            </a:custGeom>
            <a:solidFill>
              <a:srgbClr val="ED935C"/>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36" name="Shape 1236"/>
            <p:cNvSpPr/>
            <p:nvPr/>
          </p:nvSpPr>
          <p:spPr>
            <a:xfrm>
              <a:off x="6744" y="1656"/>
              <a:ext cx="123" cy="31"/>
            </a:xfrm>
            <a:custGeom>
              <a:avLst/>
              <a:gdLst/>
              <a:ahLst/>
              <a:cxnLst/>
              <a:rect l="0" t="0" r="0" b="0"/>
              <a:pathLst>
                <a:path w="120000" h="120000" extrusionOk="0">
                  <a:moveTo>
                    <a:pt x="15294" y="0"/>
                  </a:moveTo>
                  <a:cubicBezTo>
                    <a:pt x="23529" y="0"/>
                    <a:pt x="29411" y="23076"/>
                    <a:pt x="29411" y="60000"/>
                  </a:cubicBezTo>
                  <a:cubicBezTo>
                    <a:pt x="30588" y="92307"/>
                    <a:pt x="24705" y="120000"/>
                    <a:pt x="15294" y="120000"/>
                  </a:cubicBezTo>
                  <a:cubicBezTo>
                    <a:pt x="5882" y="120000"/>
                    <a:pt x="0" y="96923"/>
                    <a:pt x="0" y="64615"/>
                  </a:cubicBezTo>
                  <a:cubicBezTo>
                    <a:pt x="0" y="27692"/>
                    <a:pt x="5882" y="4615"/>
                    <a:pt x="14117" y="0"/>
                  </a:cubicBezTo>
                  <a:cubicBezTo>
                    <a:pt x="15294" y="0"/>
                    <a:pt x="15294" y="0"/>
                    <a:pt x="15294" y="0"/>
                  </a:cubicBezTo>
                  <a:moveTo>
                    <a:pt x="104705" y="0"/>
                  </a:moveTo>
                  <a:cubicBezTo>
                    <a:pt x="103529" y="0"/>
                    <a:pt x="103529" y="0"/>
                    <a:pt x="103529" y="0"/>
                  </a:cubicBezTo>
                  <a:cubicBezTo>
                    <a:pt x="96470" y="4615"/>
                    <a:pt x="89411" y="27692"/>
                    <a:pt x="89411" y="64615"/>
                  </a:cubicBezTo>
                  <a:cubicBezTo>
                    <a:pt x="89411" y="96923"/>
                    <a:pt x="96470" y="120000"/>
                    <a:pt x="104705" y="120000"/>
                  </a:cubicBezTo>
                  <a:cubicBezTo>
                    <a:pt x="114117" y="120000"/>
                    <a:pt x="120000" y="92307"/>
                    <a:pt x="118823" y="60000"/>
                  </a:cubicBezTo>
                  <a:cubicBezTo>
                    <a:pt x="118823" y="23076"/>
                    <a:pt x="112941" y="0"/>
                    <a:pt x="104705" y="0"/>
                  </a:cubicBezTo>
                </a:path>
              </a:pathLst>
            </a:custGeom>
            <a:solidFill>
              <a:srgbClr val="EA8C55"/>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37" name="Shape 1237"/>
            <p:cNvSpPr/>
            <p:nvPr/>
          </p:nvSpPr>
          <p:spPr>
            <a:xfrm>
              <a:off x="6744" y="1654"/>
              <a:ext cx="123" cy="30"/>
            </a:xfrm>
            <a:custGeom>
              <a:avLst/>
              <a:gdLst/>
              <a:ahLst/>
              <a:cxnLst/>
              <a:rect l="0" t="0" r="0" b="0"/>
              <a:pathLst>
                <a:path w="120000" h="120000" extrusionOk="0">
                  <a:moveTo>
                    <a:pt x="29411" y="60000"/>
                  </a:moveTo>
                  <a:cubicBezTo>
                    <a:pt x="30588" y="92307"/>
                    <a:pt x="24705" y="120000"/>
                    <a:pt x="15294" y="120000"/>
                  </a:cubicBezTo>
                  <a:cubicBezTo>
                    <a:pt x="7058" y="120000"/>
                    <a:pt x="0" y="96923"/>
                    <a:pt x="0" y="64615"/>
                  </a:cubicBezTo>
                  <a:cubicBezTo>
                    <a:pt x="0" y="32307"/>
                    <a:pt x="5882" y="4615"/>
                    <a:pt x="14117" y="0"/>
                  </a:cubicBezTo>
                  <a:cubicBezTo>
                    <a:pt x="23529" y="0"/>
                    <a:pt x="29411" y="27692"/>
                    <a:pt x="29411" y="60000"/>
                  </a:cubicBezTo>
                  <a:close/>
                  <a:moveTo>
                    <a:pt x="118823" y="60000"/>
                  </a:moveTo>
                  <a:cubicBezTo>
                    <a:pt x="118823" y="27692"/>
                    <a:pt x="112941" y="0"/>
                    <a:pt x="103529" y="0"/>
                  </a:cubicBezTo>
                  <a:cubicBezTo>
                    <a:pt x="96470" y="4615"/>
                    <a:pt x="89411" y="32307"/>
                    <a:pt x="89411" y="64615"/>
                  </a:cubicBezTo>
                  <a:cubicBezTo>
                    <a:pt x="89411" y="96923"/>
                    <a:pt x="97647" y="120000"/>
                    <a:pt x="104705" y="120000"/>
                  </a:cubicBezTo>
                  <a:cubicBezTo>
                    <a:pt x="114117" y="120000"/>
                    <a:pt x="120000" y="92307"/>
                    <a:pt x="118823" y="60000"/>
                  </a:cubicBezTo>
                  <a:close/>
                </a:path>
              </a:pathLst>
            </a:custGeom>
            <a:solidFill>
              <a:srgbClr val="3B2418"/>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38" name="Shape 1238"/>
            <p:cNvSpPr/>
            <p:nvPr/>
          </p:nvSpPr>
          <p:spPr>
            <a:xfrm>
              <a:off x="6761" y="1668"/>
              <a:ext cx="100" cy="9"/>
            </a:xfrm>
            <a:custGeom>
              <a:avLst/>
              <a:gdLst/>
              <a:ahLst/>
              <a:cxnLst/>
              <a:rect l="0" t="0" r="0" b="0"/>
              <a:pathLst>
                <a:path w="120000" h="120000" extrusionOk="0">
                  <a:moveTo>
                    <a:pt x="10120" y="51428"/>
                  </a:moveTo>
                  <a:cubicBezTo>
                    <a:pt x="10120" y="85714"/>
                    <a:pt x="7228" y="102857"/>
                    <a:pt x="5783" y="102857"/>
                  </a:cubicBezTo>
                  <a:cubicBezTo>
                    <a:pt x="1445" y="119999"/>
                    <a:pt x="0" y="85714"/>
                    <a:pt x="0" y="68571"/>
                  </a:cubicBezTo>
                  <a:cubicBezTo>
                    <a:pt x="0" y="34285"/>
                    <a:pt x="1445" y="17142"/>
                    <a:pt x="5783" y="17142"/>
                  </a:cubicBezTo>
                  <a:cubicBezTo>
                    <a:pt x="7228" y="0"/>
                    <a:pt x="10120" y="34285"/>
                    <a:pt x="10120" y="51428"/>
                  </a:cubicBezTo>
                  <a:close/>
                  <a:moveTo>
                    <a:pt x="119999" y="51428"/>
                  </a:moveTo>
                  <a:cubicBezTo>
                    <a:pt x="119999" y="34285"/>
                    <a:pt x="117108" y="0"/>
                    <a:pt x="115662" y="17142"/>
                  </a:cubicBezTo>
                  <a:cubicBezTo>
                    <a:pt x="112771" y="17142"/>
                    <a:pt x="111325" y="34285"/>
                    <a:pt x="111325" y="68571"/>
                  </a:cubicBezTo>
                  <a:cubicBezTo>
                    <a:pt x="111325" y="85714"/>
                    <a:pt x="112771" y="119999"/>
                    <a:pt x="115662" y="102857"/>
                  </a:cubicBezTo>
                  <a:cubicBezTo>
                    <a:pt x="117108" y="102857"/>
                    <a:pt x="119999" y="85714"/>
                    <a:pt x="119999" y="51428"/>
                  </a:cubicBezTo>
                  <a:close/>
                </a:path>
              </a:pathLst>
            </a:custGeom>
            <a:solidFill>
              <a:srgbClr val="FFFFFF"/>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sp>
          <p:nvSpPr>
            <p:cNvPr id="1239" name="Shape 1239"/>
            <p:cNvSpPr/>
            <p:nvPr/>
          </p:nvSpPr>
          <p:spPr>
            <a:xfrm>
              <a:off x="6681" y="1463"/>
              <a:ext cx="246" cy="219"/>
            </a:xfrm>
            <a:custGeom>
              <a:avLst/>
              <a:gdLst/>
              <a:ahLst/>
              <a:cxnLst/>
              <a:rect l="0" t="0" r="0" b="0"/>
              <a:pathLst>
                <a:path w="120000" h="120000" extrusionOk="0">
                  <a:moveTo>
                    <a:pt x="114705" y="101436"/>
                  </a:moveTo>
                  <a:cubicBezTo>
                    <a:pt x="112941" y="108729"/>
                    <a:pt x="111176" y="112707"/>
                    <a:pt x="108235" y="120000"/>
                  </a:cubicBezTo>
                  <a:cubicBezTo>
                    <a:pt x="108235" y="98784"/>
                    <a:pt x="108235" y="98784"/>
                    <a:pt x="108235" y="98784"/>
                  </a:cubicBezTo>
                  <a:cubicBezTo>
                    <a:pt x="97647" y="61657"/>
                    <a:pt x="97647" y="61657"/>
                    <a:pt x="97647" y="61657"/>
                  </a:cubicBezTo>
                  <a:cubicBezTo>
                    <a:pt x="97647" y="61657"/>
                    <a:pt x="80588" y="65635"/>
                    <a:pt x="60000" y="66298"/>
                  </a:cubicBezTo>
                  <a:cubicBezTo>
                    <a:pt x="39411" y="65635"/>
                    <a:pt x="22352" y="61657"/>
                    <a:pt x="22352" y="61657"/>
                  </a:cubicBezTo>
                  <a:cubicBezTo>
                    <a:pt x="11176" y="98784"/>
                    <a:pt x="11176" y="98784"/>
                    <a:pt x="11176" y="98784"/>
                  </a:cubicBezTo>
                  <a:cubicBezTo>
                    <a:pt x="11176" y="120000"/>
                    <a:pt x="11176" y="120000"/>
                    <a:pt x="11176" y="120000"/>
                  </a:cubicBezTo>
                  <a:cubicBezTo>
                    <a:pt x="10000" y="116022"/>
                    <a:pt x="5882" y="105414"/>
                    <a:pt x="5294" y="101436"/>
                  </a:cubicBezTo>
                  <a:cubicBezTo>
                    <a:pt x="0" y="77569"/>
                    <a:pt x="0" y="54364"/>
                    <a:pt x="7058" y="35138"/>
                  </a:cubicBezTo>
                  <a:cubicBezTo>
                    <a:pt x="7058" y="35138"/>
                    <a:pt x="18823" y="0"/>
                    <a:pt x="60000" y="0"/>
                  </a:cubicBezTo>
                  <a:cubicBezTo>
                    <a:pt x="61176" y="0"/>
                    <a:pt x="61764" y="0"/>
                    <a:pt x="62352" y="0"/>
                  </a:cubicBezTo>
                  <a:cubicBezTo>
                    <a:pt x="73529" y="0"/>
                    <a:pt x="81176" y="2651"/>
                    <a:pt x="88823" y="6629"/>
                  </a:cubicBezTo>
                  <a:cubicBezTo>
                    <a:pt x="88823" y="6629"/>
                    <a:pt x="100588" y="13259"/>
                    <a:pt x="111176" y="7955"/>
                  </a:cubicBezTo>
                  <a:cubicBezTo>
                    <a:pt x="111764" y="7292"/>
                    <a:pt x="111764" y="7955"/>
                    <a:pt x="111764" y="7955"/>
                  </a:cubicBezTo>
                  <a:cubicBezTo>
                    <a:pt x="111764" y="9944"/>
                    <a:pt x="111176" y="13259"/>
                    <a:pt x="108823" y="16574"/>
                  </a:cubicBezTo>
                  <a:cubicBezTo>
                    <a:pt x="111764" y="16574"/>
                    <a:pt x="114705" y="16574"/>
                    <a:pt x="118235" y="15248"/>
                  </a:cubicBezTo>
                  <a:cubicBezTo>
                    <a:pt x="118235" y="14585"/>
                    <a:pt x="118235" y="14585"/>
                    <a:pt x="118235" y="14585"/>
                  </a:cubicBezTo>
                  <a:cubicBezTo>
                    <a:pt x="118235" y="15248"/>
                    <a:pt x="118235" y="15248"/>
                    <a:pt x="118235" y="15248"/>
                  </a:cubicBezTo>
                  <a:cubicBezTo>
                    <a:pt x="118235" y="22541"/>
                    <a:pt x="116470" y="29834"/>
                    <a:pt x="112941" y="35138"/>
                  </a:cubicBezTo>
                  <a:cubicBezTo>
                    <a:pt x="119411" y="54364"/>
                    <a:pt x="120000" y="77569"/>
                    <a:pt x="114705" y="101436"/>
                  </a:cubicBezTo>
                  <a:close/>
                </a:path>
              </a:pathLst>
            </a:custGeom>
            <a:solidFill>
              <a:srgbClr val="414141"/>
            </a:solidFill>
            <a:ln>
              <a:noFill/>
            </a:ln>
          </p:spPr>
          <p:txBody>
            <a:bodyPr wrap="square" lIns="68575" tIns="34275" rIns="68575" bIns="34275" anchor="t" anchorCtr="0">
              <a:noAutofit/>
            </a:bodyPr>
            <a:lstStyle/>
            <a:p>
              <a:pPr marL="0" marR="0" lvl="0" indent="0" algn="l" rtl="0">
                <a:spcBef>
                  <a:spcPts val="0"/>
                </a:spcBef>
                <a:buNone/>
              </a:pPr>
              <a:endParaRPr sz="1350">
                <a:solidFill>
                  <a:schemeClr val="dk1"/>
                </a:solidFill>
                <a:latin typeface="Calibri"/>
                <a:ea typeface="Calibri"/>
                <a:cs typeface="Calibri"/>
                <a:sym typeface="Calibri"/>
              </a:endParaRPr>
            </a:p>
          </p:txBody>
        </p:sp>
      </p:grpSp>
      <p:sp>
        <p:nvSpPr>
          <p:cNvPr id="1240" name="Shape 1240"/>
          <p:cNvSpPr txBox="1"/>
          <p:nvPr/>
        </p:nvSpPr>
        <p:spPr>
          <a:xfrm>
            <a:off x="1179320" y="5110385"/>
            <a:ext cx="6580261" cy="170815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500" b="1">
                <a:solidFill>
                  <a:schemeClr val="dk1"/>
                </a:solidFill>
                <a:latin typeface="Calibri"/>
                <a:ea typeface="Calibri"/>
                <a:cs typeface="Calibri"/>
                <a:sym typeface="Calibri"/>
              </a:rPr>
              <a:t>Erica Lewis, Partner, Hedrick Gardner Kincheloe &amp; Garofalo, Wilmington, </a:t>
            </a:r>
            <a:r>
              <a:rPr lang="en-US" sz="1500" b="1" u="sng">
                <a:solidFill>
                  <a:schemeClr val="hlink"/>
                </a:solidFill>
                <a:latin typeface="Calibri"/>
                <a:ea typeface="Calibri"/>
                <a:cs typeface="Calibri"/>
                <a:sym typeface="Calibri"/>
                <a:hlinkClick r:id="rId3"/>
              </a:rPr>
              <a:t>elewis@hedrickgardner.com</a:t>
            </a:r>
            <a:r>
              <a:rPr lang="en-US" sz="1500" b="1">
                <a:solidFill>
                  <a:schemeClr val="dk1"/>
                </a:solidFill>
                <a:latin typeface="Calibri"/>
                <a:ea typeface="Calibri"/>
                <a:cs typeface="Calibri"/>
                <a:sym typeface="Calibri"/>
              </a:rPr>
              <a:t>, 910-679-4802</a:t>
            </a:r>
          </a:p>
          <a:p>
            <a:pPr marL="0" marR="0" lvl="0" indent="0" algn="l" rtl="0">
              <a:spcBef>
                <a:spcPts val="0"/>
              </a:spcBef>
              <a:buNone/>
            </a:pPr>
            <a:endParaRPr sz="1500" b="1">
              <a:solidFill>
                <a:schemeClr val="dk1"/>
              </a:solidFill>
              <a:latin typeface="Calibri"/>
              <a:ea typeface="Calibri"/>
              <a:cs typeface="Calibri"/>
              <a:sym typeface="Calibri"/>
            </a:endParaRPr>
          </a:p>
          <a:p>
            <a:pPr marL="0" marR="0" lvl="0" indent="0" algn="l" rtl="0">
              <a:spcBef>
                <a:spcPts val="0"/>
              </a:spcBef>
              <a:buSzPct val="25000"/>
              <a:buNone/>
            </a:pPr>
            <a:r>
              <a:rPr lang="en-US" sz="1500" b="1">
                <a:solidFill>
                  <a:schemeClr val="dk1"/>
                </a:solidFill>
                <a:latin typeface="Calibri"/>
                <a:ea typeface="Calibri"/>
                <a:cs typeface="Calibri"/>
                <a:sym typeface="Calibri"/>
              </a:rPr>
              <a:t>Erin Collins, Partner, Hedrick Gardner Kincheloe &amp; Garofalo, Wilmington, </a:t>
            </a:r>
            <a:r>
              <a:rPr lang="en-US" sz="1500" b="1" u="sng">
                <a:solidFill>
                  <a:schemeClr val="hlink"/>
                </a:solidFill>
                <a:latin typeface="Calibri"/>
                <a:ea typeface="Calibri"/>
                <a:cs typeface="Calibri"/>
                <a:sym typeface="Calibri"/>
                <a:hlinkClick r:id="rId4"/>
              </a:rPr>
              <a:t>ecollins@hedrickgardner.com</a:t>
            </a:r>
            <a:r>
              <a:rPr lang="en-US" sz="1500" b="1">
                <a:solidFill>
                  <a:schemeClr val="dk1"/>
                </a:solidFill>
                <a:latin typeface="Calibri"/>
                <a:ea typeface="Calibri"/>
                <a:cs typeface="Calibri"/>
                <a:sym typeface="Calibri"/>
              </a:rPr>
              <a:t>, 910-679-4812</a:t>
            </a:r>
          </a:p>
          <a:p>
            <a:pPr marL="0" marR="0" lvl="0" indent="0" algn="l" rtl="0">
              <a:spcBef>
                <a:spcPts val="0"/>
              </a:spcBef>
              <a:buSzPct val="25000"/>
              <a:buNone/>
            </a:pPr>
            <a:r>
              <a:rPr lang="en-US" sz="1500" b="1">
                <a:solidFill>
                  <a:schemeClr val="dk1"/>
                </a:solidFill>
                <a:latin typeface="Calibri"/>
                <a:ea typeface="Calibri"/>
                <a:cs typeface="Calibri"/>
                <a:sym typeface="Calibri"/>
              </a:rPr>
              <a:t>Henry Smith, Cumberland County Schools, Fayetteville, </a:t>
            </a:r>
            <a:r>
              <a:rPr lang="en-US" sz="1500" b="1" u="sng">
                <a:solidFill>
                  <a:schemeClr val="dk1"/>
                </a:solidFill>
                <a:latin typeface="Calibri"/>
                <a:ea typeface="Calibri"/>
                <a:cs typeface="Calibri"/>
                <a:sym typeface="Calibri"/>
              </a:rPr>
              <a:t>henrysmith@ccs.k12.nc.us</a:t>
            </a:r>
            <a:r>
              <a:rPr lang="en-US" sz="1500" b="1">
                <a:solidFill>
                  <a:schemeClr val="dk1"/>
                </a:solidFill>
                <a:latin typeface="Calibri"/>
                <a:ea typeface="Calibri"/>
                <a:cs typeface="Calibri"/>
                <a:sym typeface="Calibri"/>
              </a:rPr>
              <a:t>, 910-678-2591</a:t>
            </a:r>
          </a:p>
        </p:txBody>
      </p:sp>
      <p:sp>
        <p:nvSpPr>
          <p:cNvPr id="300" name="Slide Number Placeholder 299"/>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43</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Shape 429"/>
          <p:cNvPicPr preferRelativeResize="0"/>
          <p:nvPr/>
        </p:nvPicPr>
        <p:blipFill rotWithShape="1">
          <a:blip r:embed="rId3">
            <a:alphaModFix/>
          </a:blip>
          <a:srcRect/>
          <a:stretch/>
        </p:blipFill>
        <p:spPr>
          <a:xfrm>
            <a:off x="1828114" y="186552"/>
            <a:ext cx="5463534" cy="6467601"/>
          </a:xfrm>
          <a:prstGeom prst="rect">
            <a:avLst/>
          </a:prstGeom>
          <a:noFill/>
          <a:ln>
            <a:noFill/>
          </a:ln>
        </p:spPr>
      </p:pic>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5</a:t>
            </a:fld>
            <a:endParaRPr lang="en-US"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2286000" y="612845"/>
            <a:ext cx="4572000" cy="563231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a:solidFill>
                  <a:schemeClr val="dk1"/>
                </a:solidFill>
                <a:highlight>
                  <a:srgbClr val="00FF00"/>
                </a:highlight>
                <a:latin typeface="Times New Roman"/>
                <a:ea typeface="Times New Roman"/>
                <a:cs typeface="Times New Roman"/>
                <a:sym typeface="Times New Roman"/>
              </a:rPr>
              <a:t>M-F) Also, any injury that happens over the weekend will be treated by Next</a:t>
            </a:r>
          </a:p>
          <a:p>
            <a:pPr marL="0" marR="0" lvl="0" indent="0" algn="l" rtl="0">
              <a:spcBef>
                <a:spcPts val="0"/>
              </a:spcBef>
              <a:buSzPct val="25000"/>
              <a:buNone/>
            </a:pPr>
            <a:r>
              <a:rPr lang="en-US" sz="1200">
                <a:solidFill>
                  <a:schemeClr val="dk1"/>
                </a:solidFill>
                <a:latin typeface="Times New Roman"/>
                <a:ea typeface="Times New Roman"/>
                <a:cs typeface="Times New Roman"/>
                <a:sym typeface="Times New Roman"/>
              </a:rPr>
              <a:t>5.  Injured employees </a:t>
            </a:r>
            <a:r>
              <a:rPr lang="en-US" sz="1200" b="1" u="sng">
                <a:solidFill>
                  <a:schemeClr val="dk1"/>
                </a:solidFill>
                <a:latin typeface="Times New Roman"/>
                <a:ea typeface="Times New Roman"/>
                <a:cs typeface="Times New Roman"/>
                <a:sym typeface="Times New Roman"/>
              </a:rPr>
              <a:t>do not</a:t>
            </a:r>
            <a:r>
              <a:rPr lang="en-US" sz="1200">
                <a:solidFill>
                  <a:schemeClr val="dk1"/>
                </a:solidFill>
                <a:latin typeface="Times New Roman"/>
                <a:ea typeface="Times New Roman"/>
                <a:cs typeface="Times New Roman"/>
                <a:sym typeface="Times New Roman"/>
              </a:rPr>
              <a:t> have to pay “out of pocket” expenses for prescribed medication related to a work injury.  The employee is responsible for informing the pharmacy when a prescription is related to workers’ compensation.</a:t>
            </a:r>
          </a:p>
          <a:p>
            <a:pPr marL="0" marR="0" lvl="0" indent="0" algn="l" rtl="0">
              <a:spcBef>
                <a:spcPts val="0"/>
              </a:spcBef>
              <a:buSzPct val="25000"/>
              <a:buNone/>
            </a:pPr>
            <a:r>
              <a:rPr lang="en-US" sz="1200">
                <a:solidFill>
                  <a:schemeClr val="dk1"/>
                </a:solidFill>
                <a:latin typeface="Times New Roman"/>
                <a:ea typeface="Times New Roman"/>
                <a:cs typeface="Times New Roman"/>
                <a:sym typeface="Times New Roman"/>
              </a:rPr>
              <a:t> </a:t>
            </a:r>
          </a:p>
          <a:p>
            <a:pPr marL="0" marR="0" lvl="0" indent="0" algn="l" rtl="0">
              <a:spcBef>
                <a:spcPts val="0"/>
              </a:spcBef>
              <a:buSzPct val="25000"/>
              <a:buNone/>
            </a:pPr>
            <a:r>
              <a:rPr lang="en-US" sz="1200">
                <a:solidFill>
                  <a:schemeClr val="dk1"/>
                </a:solidFill>
                <a:latin typeface="Times New Roman"/>
                <a:ea typeface="Times New Roman"/>
                <a:cs typeface="Times New Roman"/>
                <a:sym typeface="Times New Roman"/>
              </a:rPr>
              <a:t>6.  Questions related to Workers’ Compensation should be directed to Risk Management at 910-678-2338.</a:t>
            </a:r>
          </a:p>
          <a:p>
            <a:pPr marL="0" marR="0" lvl="0" indent="0" algn="l" rtl="0">
              <a:spcBef>
                <a:spcPts val="0"/>
              </a:spcBef>
              <a:buSzPct val="25000"/>
              <a:buNone/>
            </a:pPr>
            <a:r>
              <a:rPr lang="en-US" sz="1200">
                <a:solidFill>
                  <a:schemeClr val="dk1"/>
                </a:solidFill>
                <a:latin typeface="Times New Roman"/>
                <a:ea typeface="Times New Roman"/>
                <a:cs typeface="Times New Roman"/>
                <a:sym typeface="Times New Roman"/>
              </a:rPr>
              <a:t> </a:t>
            </a:r>
          </a:p>
          <a:p>
            <a:pPr marL="0" marR="0" lvl="0" indent="0" algn="l" rtl="0">
              <a:spcBef>
                <a:spcPts val="0"/>
              </a:spcBef>
              <a:buSzPct val="25000"/>
              <a:buNone/>
            </a:pPr>
            <a:r>
              <a:rPr lang="en-US" sz="1200">
                <a:solidFill>
                  <a:schemeClr val="dk1"/>
                </a:solidFill>
                <a:latin typeface="Times New Roman"/>
                <a:ea typeface="Times New Roman"/>
                <a:cs typeface="Times New Roman"/>
                <a:sym typeface="Times New Roman"/>
              </a:rPr>
              <a:t> </a:t>
            </a:r>
          </a:p>
          <a:p>
            <a:pPr marL="0" marR="0" lvl="0" indent="0" algn="l" rtl="0">
              <a:spcBef>
                <a:spcPts val="0"/>
              </a:spcBef>
              <a:buSzPct val="25000"/>
              <a:buNone/>
            </a:pPr>
            <a:r>
              <a:rPr lang="en-US" sz="1200" b="1" u="sng">
                <a:solidFill>
                  <a:schemeClr val="dk1"/>
                </a:solidFill>
                <a:latin typeface="Times New Roman"/>
                <a:ea typeface="Times New Roman"/>
                <a:cs typeface="Times New Roman"/>
                <a:sym typeface="Times New Roman"/>
              </a:rPr>
              <a:t>Please note</a:t>
            </a:r>
            <a:r>
              <a:rPr lang="en-US" sz="1200">
                <a:solidFill>
                  <a:schemeClr val="dk1"/>
                </a:solidFill>
                <a:latin typeface="Times New Roman"/>
                <a:ea typeface="Times New Roman"/>
                <a:cs typeface="Times New Roman"/>
                <a:sym typeface="Times New Roman"/>
              </a:rPr>
              <a:t>:</a:t>
            </a:r>
          </a:p>
          <a:p>
            <a:pPr marL="0" marR="0" lvl="0" indent="0" algn="l" rtl="0">
              <a:spcBef>
                <a:spcPts val="0"/>
              </a:spcBef>
              <a:buSzPct val="25000"/>
              <a:buNone/>
            </a:pPr>
            <a:r>
              <a:rPr lang="en-US" sz="1200">
                <a:solidFill>
                  <a:schemeClr val="dk1"/>
                </a:solidFill>
                <a:latin typeface="Times New Roman"/>
                <a:ea typeface="Times New Roman"/>
                <a:cs typeface="Times New Roman"/>
                <a:sym typeface="Times New Roman"/>
              </a:rPr>
              <a:t> </a:t>
            </a:r>
          </a:p>
          <a:p>
            <a:pPr marL="0" marR="0" lvl="0" indent="0" algn="l" rtl="0">
              <a:spcBef>
                <a:spcPts val="0"/>
              </a:spcBef>
              <a:buSzPct val="25000"/>
              <a:buNone/>
            </a:pPr>
            <a:r>
              <a:rPr lang="en-US" sz="1200">
                <a:solidFill>
                  <a:schemeClr val="dk1"/>
                </a:solidFill>
                <a:latin typeface="Times New Roman"/>
                <a:ea typeface="Times New Roman"/>
                <a:cs typeface="Times New Roman"/>
                <a:sym typeface="Times New Roman"/>
              </a:rPr>
              <a:t>Employees insisting on medical treatment from a doctor of their own choice, especially outside the approved provider, should be informed of the following:</a:t>
            </a:r>
          </a:p>
          <a:p>
            <a:pPr marL="0" marR="0" lvl="0" indent="0" algn="l" rtl="0">
              <a:spcBef>
                <a:spcPts val="0"/>
              </a:spcBef>
              <a:spcAft>
                <a:spcPts val="0"/>
              </a:spcAft>
              <a:buSzPct val="25000"/>
              <a:buNone/>
            </a:pPr>
            <a:r>
              <a:rPr lang="en-US" sz="1200">
                <a:solidFill>
                  <a:schemeClr val="dk1"/>
                </a:solidFill>
                <a:latin typeface="Times New Roman"/>
                <a:ea typeface="Times New Roman"/>
                <a:cs typeface="Times New Roman"/>
                <a:sym typeface="Times New Roman"/>
              </a:rPr>
              <a:t> </a:t>
            </a:r>
          </a:p>
          <a:p>
            <a:pPr marL="342900" marR="0" lvl="0" indent="-342900" algn="l" rtl="0">
              <a:spcBef>
                <a:spcPts val="0"/>
              </a:spcBef>
              <a:spcAft>
                <a:spcPts val="0"/>
              </a:spcAft>
              <a:buClr>
                <a:schemeClr val="dk1"/>
              </a:buClr>
              <a:buSzPct val="100000"/>
              <a:buFont typeface="Calibri"/>
              <a:buAutoNum type="alphaLcPeriod"/>
            </a:pPr>
            <a:r>
              <a:rPr lang="en-US" sz="1200">
                <a:solidFill>
                  <a:schemeClr val="dk1"/>
                </a:solidFill>
                <a:latin typeface="Times New Roman"/>
                <a:ea typeface="Times New Roman"/>
                <a:cs typeface="Times New Roman"/>
                <a:sym typeface="Times New Roman"/>
              </a:rPr>
              <a:t>The Workers’ Compensation Act (97-25) states that the employer (Cumberland County Schools) shall direct the injured employee to the physician of the employer’s choice.</a:t>
            </a:r>
          </a:p>
          <a:p>
            <a:pPr marL="342900" marR="0" lvl="0" indent="-342900" algn="l" rtl="0">
              <a:spcBef>
                <a:spcPts val="0"/>
              </a:spcBef>
              <a:spcAft>
                <a:spcPts val="0"/>
              </a:spcAft>
              <a:buClr>
                <a:schemeClr val="dk1"/>
              </a:buClr>
              <a:buSzPct val="100000"/>
              <a:buFont typeface="Calibri"/>
              <a:buAutoNum type="alphaLcPeriod"/>
            </a:pPr>
            <a:r>
              <a:rPr lang="en-US" sz="1200">
                <a:solidFill>
                  <a:schemeClr val="dk1"/>
                </a:solidFill>
                <a:latin typeface="Times New Roman"/>
                <a:ea typeface="Times New Roman"/>
                <a:cs typeface="Times New Roman"/>
                <a:sym typeface="Times New Roman"/>
              </a:rPr>
              <a:t>Failure to comply with the employer’s direction may result in denied payment for medical expenses incurred for unauthorized treatment.</a:t>
            </a:r>
          </a:p>
          <a:p>
            <a:pPr marL="0" marR="0" lvl="0" indent="0" algn="l" rtl="0">
              <a:spcBef>
                <a:spcPts val="0"/>
              </a:spcBef>
              <a:buSzPct val="25000"/>
              <a:buNone/>
            </a:pPr>
            <a:r>
              <a:rPr lang="en-US" sz="1200">
                <a:solidFill>
                  <a:schemeClr val="dk1"/>
                </a:solidFill>
                <a:latin typeface="Times New Roman"/>
                <a:ea typeface="Times New Roman"/>
                <a:cs typeface="Times New Roman"/>
                <a:sym typeface="Times New Roman"/>
              </a:rPr>
              <a:t> </a:t>
            </a:r>
          </a:p>
          <a:p>
            <a:pPr marL="0" marR="0" lvl="0" indent="0" algn="l" rtl="0">
              <a:spcBef>
                <a:spcPts val="0"/>
              </a:spcBef>
              <a:buSzPct val="25000"/>
              <a:buNone/>
            </a:pPr>
            <a:r>
              <a:rPr lang="en-US" sz="1200" b="1">
                <a:solidFill>
                  <a:schemeClr val="dk1"/>
                </a:solidFill>
                <a:latin typeface="Times New Roman"/>
                <a:ea typeface="Times New Roman"/>
                <a:cs typeface="Times New Roman"/>
                <a:sym typeface="Times New Roman"/>
              </a:rPr>
              <a:t>Note to Sites</a:t>
            </a:r>
            <a:r>
              <a:rPr lang="en-US" sz="1200">
                <a:solidFill>
                  <a:schemeClr val="dk1"/>
                </a:solidFill>
                <a:latin typeface="Times New Roman"/>
                <a:ea typeface="Times New Roman"/>
                <a:cs typeface="Times New Roman"/>
                <a:sym typeface="Times New Roman"/>
              </a:rPr>
              <a:t>:</a:t>
            </a:r>
          </a:p>
          <a:p>
            <a:pPr marL="0" marR="0" lvl="0" indent="0" algn="l" rtl="0">
              <a:spcBef>
                <a:spcPts val="0"/>
              </a:spcBef>
              <a:buSzPct val="25000"/>
              <a:buNone/>
            </a:pPr>
            <a:r>
              <a:rPr lang="en-US" sz="1200">
                <a:solidFill>
                  <a:schemeClr val="dk1"/>
                </a:solidFill>
                <a:latin typeface="Times New Roman"/>
                <a:ea typeface="Times New Roman"/>
                <a:cs typeface="Times New Roman"/>
                <a:sym typeface="Times New Roman"/>
              </a:rPr>
              <a:t> </a:t>
            </a:r>
          </a:p>
          <a:p>
            <a:pPr marL="0" marR="0" lvl="0" indent="0" algn="l" rtl="0">
              <a:spcBef>
                <a:spcPts val="0"/>
              </a:spcBef>
              <a:buSzPct val="25000"/>
              <a:buNone/>
            </a:pPr>
            <a:r>
              <a:rPr lang="en-US" sz="1200">
                <a:solidFill>
                  <a:schemeClr val="dk1"/>
                </a:solidFill>
                <a:latin typeface="Times New Roman"/>
                <a:ea typeface="Times New Roman"/>
                <a:cs typeface="Times New Roman"/>
                <a:sym typeface="Times New Roman"/>
              </a:rPr>
              <a:t>All injuries must be </a:t>
            </a:r>
            <a:r>
              <a:rPr lang="en-US" sz="1200" b="1">
                <a:solidFill>
                  <a:schemeClr val="dk1"/>
                </a:solidFill>
                <a:latin typeface="Times New Roman"/>
                <a:ea typeface="Times New Roman"/>
                <a:cs typeface="Times New Roman"/>
                <a:sym typeface="Times New Roman"/>
              </a:rPr>
              <a:t>IMMEDIATELY</a:t>
            </a:r>
            <a:r>
              <a:rPr lang="en-US" sz="1200">
                <a:solidFill>
                  <a:schemeClr val="dk1"/>
                </a:solidFill>
                <a:latin typeface="Times New Roman"/>
                <a:ea typeface="Times New Roman"/>
                <a:cs typeface="Times New Roman"/>
                <a:sym typeface="Times New Roman"/>
              </a:rPr>
              <a:t> reported to the supervisor </a:t>
            </a:r>
            <a:r>
              <a:rPr lang="en-US" sz="1200" b="1" u="sng">
                <a:solidFill>
                  <a:schemeClr val="dk1"/>
                </a:solidFill>
                <a:latin typeface="Times New Roman"/>
                <a:ea typeface="Times New Roman"/>
                <a:cs typeface="Times New Roman"/>
                <a:sym typeface="Times New Roman"/>
              </a:rPr>
              <a:t>AND </a:t>
            </a:r>
            <a:r>
              <a:rPr lang="en-US" sz="1200">
                <a:solidFill>
                  <a:schemeClr val="dk1"/>
                </a:solidFill>
                <a:latin typeface="Times New Roman"/>
                <a:ea typeface="Times New Roman"/>
                <a:cs typeface="Times New Roman"/>
                <a:sym typeface="Times New Roman"/>
              </a:rPr>
              <a:t>the Workers’ Compensation Site Contact even if no medical treatment is required.  For non-medical injuries, the form 19 report will kept on file and forwarded to CCS Risk Management.</a:t>
            </a:r>
          </a:p>
        </p:txBody>
      </p:sp>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6</a:t>
            </a:fld>
            <a:endParaRPr lang="en-US"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Shape 440"/>
          <p:cNvPicPr preferRelativeResize="0"/>
          <p:nvPr/>
        </p:nvPicPr>
        <p:blipFill rotWithShape="1">
          <a:blip r:embed="rId3">
            <a:alphaModFix/>
          </a:blip>
          <a:srcRect/>
          <a:stretch/>
        </p:blipFill>
        <p:spPr>
          <a:xfrm>
            <a:off x="1752021" y="431800"/>
            <a:ext cx="5602169" cy="6545683"/>
          </a:xfrm>
          <a:prstGeom prst="rect">
            <a:avLst/>
          </a:prstGeom>
          <a:noFill/>
          <a:ln>
            <a:noFill/>
          </a:ln>
        </p:spPr>
      </p:pic>
      <p:pic>
        <p:nvPicPr>
          <p:cNvPr id="441" name="Shape 441" descr="CCSLogo150x100"/>
          <p:cNvPicPr preferRelativeResize="0"/>
          <p:nvPr/>
        </p:nvPicPr>
        <p:blipFill rotWithShape="1">
          <a:blip r:embed="rId4">
            <a:alphaModFix/>
          </a:blip>
          <a:srcRect/>
          <a:stretch/>
        </p:blipFill>
        <p:spPr>
          <a:xfrm>
            <a:off x="4763" y="4763"/>
            <a:ext cx="1009649" cy="657164"/>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7</a:t>
            </a:fld>
            <a:endParaRPr lang="en-US" sz="120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Shape 446"/>
          <p:cNvPicPr preferRelativeResize="0"/>
          <p:nvPr/>
        </p:nvPicPr>
        <p:blipFill rotWithShape="1">
          <a:blip r:embed="rId3">
            <a:alphaModFix/>
          </a:blip>
          <a:srcRect/>
          <a:stretch/>
        </p:blipFill>
        <p:spPr>
          <a:xfrm>
            <a:off x="1718153" y="152398"/>
            <a:ext cx="5626421" cy="6513153"/>
          </a:xfrm>
          <a:prstGeom prst="rect">
            <a:avLst/>
          </a:prstGeom>
          <a:noFill/>
          <a:ln>
            <a:noFill/>
          </a:ln>
        </p:spPr>
      </p:pic>
      <p:pic>
        <p:nvPicPr>
          <p:cNvPr id="447" name="Shape 447" descr="CCSLogo150x100"/>
          <p:cNvPicPr preferRelativeResize="0"/>
          <p:nvPr/>
        </p:nvPicPr>
        <p:blipFill rotWithShape="1">
          <a:blip r:embed="rId4">
            <a:alphaModFix/>
          </a:blip>
          <a:srcRect/>
          <a:stretch/>
        </p:blipFill>
        <p:spPr>
          <a:xfrm>
            <a:off x="4763" y="4763"/>
            <a:ext cx="1009649" cy="657164"/>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8</a:t>
            </a:fld>
            <a:endParaRPr lang="en-US" sz="120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Shape 452"/>
          <p:cNvPicPr preferRelativeResize="0"/>
          <p:nvPr/>
        </p:nvPicPr>
        <p:blipFill rotWithShape="1">
          <a:blip r:embed="rId3">
            <a:alphaModFix/>
          </a:blip>
          <a:srcRect/>
          <a:stretch/>
        </p:blipFill>
        <p:spPr>
          <a:xfrm>
            <a:off x="1777132" y="279400"/>
            <a:ext cx="5558153" cy="6190703"/>
          </a:xfrm>
          <a:prstGeom prst="rect">
            <a:avLst/>
          </a:prstGeom>
          <a:noFill/>
          <a:ln>
            <a:noFill/>
          </a:ln>
        </p:spPr>
      </p:pic>
      <p:pic>
        <p:nvPicPr>
          <p:cNvPr id="453" name="Shape 453" descr="CCSLogo150x100"/>
          <p:cNvPicPr preferRelativeResize="0"/>
          <p:nvPr/>
        </p:nvPicPr>
        <p:blipFill rotWithShape="1">
          <a:blip r:embed="rId4">
            <a:alphaModFix/>
          </a:blip>
          <a:srcRect/>
          <a:stretch/>
        </p:blipFill>
        <p:spPr>
          <a:xfrm>
            <a:off x="4763" y="4763"/>
            <a:ext cx="1009649" cy="657164"/>
          </a:xfrm>
          <a:prstGeom prst="rect">
            <a:avLst/>
          </a:prstGeom>
          <a:noFill/>
          <a:ln>
            <a:noFill/>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pPr marL="0" marR="0" lvl="0" indent="0" algn="r" rtl="0">
                <a:spcBef>
                  <a:spcPts val="0"/>
                </a:spcBef>
                <a:buSzPct val="25000"/>
                <a:buNone/>
              </a:pPr>
              <a:t>9</a:t>
            </a:fld>
            <a:endParaRPr lang="en-US" sz="12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People_of_strategy">
      <a:dk1>
        <a:srgbClr val="000000"/>
      </a:dk1>
      <a:lt1>
        <a:srgbClr val="FFFFFF"/>
      </a:lt1>
      <a:dk2>
        <a:srgbClr val="44546A"/>
      </a:dk2>
      <a:lt2>
        <a:srgbClr val="E7E6E6"/>
      </a:lt2>
      <a:accent1>
        <a:srgbClr val="00ADF1"/>
      </a:accent1>
      <a:accent2>
        <a:srgbClr val="EB191C"/>
      </a:accent2>
      <a:accent3>
        <a:srgbClr val="FFCA09"/>
      </a:accent3>
      <a:accent4>
        <a:srgbClr val="8DC73D"/>
      </a:accent4>
      <a:accent5>
        <a:srgbClr val="326581"/>
      </a:accent5>
      <a:accent6>
        <a:srgbClr val="BFBFBF"/>
      </a:accent6>
      <a:hlink>
        <a:srgbClr val="3F3F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2077</Words>
  <Application>Microsoft Office PowerPoint</Application>
  <PresentationFormat>On-screen Show (4:3)</PresentationFormat>
  <Paragraphs>330</Paragraphs>
  <Slides>43</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Times New Roman</vt:lpstr>
      <vt:lpstr>Arial</vt:lpstr>
      <vt:lpstr>Constantia</vt:lpstr>
      <vt:lpstr>Noto Sans Symbols</vt:lpstr>
      <vt:lpstr>Calibri</vt:lpstr>
      <vt:lpstr>Office Theme</vt:lpstr>
      <vt:lpstr>PowerPoint Presentation</vt:lpstr>
      <vt:lpstr>Outline of Today’s Presentation:</vt:lpstr>
      <vt:lpstr>Who is involved?</vt:lpstr>
      <vt:lpstr>Date of Injury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NAVIGATING MEDICAL TREATMENT</vt:lpstr>
      <vt:lpstr>PowerPoint Presentation</vt:lpstr>
      <vt:lpstr>PowerPoint Presentation</vt:lpstr>
      <vt:lpstr>Establishing a Return to Work Program</vt:lpstr>
      <vt:lpstr>MODIFIED DUTY ASSIGNMENT</vt:lpstr>
      <vt:lpstr>EXAMPLE OF LETTER TO EMPLOYEE:</vt:lpstr>
      <vt:lpstr>MODIFIED DUTY ASSIGNMENT</vt:lpstr>
      <vt:lpstr>Other Relevant Topics for Discussion</vt:lpstr>
      <vt:lpstr>Medicare Considerations</vt:lpstr>
      <vt:lpstr>Medicare Considerations</vt:lpstr>
      <vt:lpstr>Settlements</vt:lpstr>
      <vt:lpstr>Sample Release/Resignation Language</vt:lpstr>
      <vt:lpstr>Safety Policy/NCIC Submission</vt:lpstr>
      <vt:lpstr>Safety Commitment Form</vt:lpstr>
      <vt:lpstr>Safety Commitment Form</vt:lpstr>
      <vt:lpstr>Safety Commitment Form</vt:lpstr>
      <vt:lpstr>Employee Safety Commitment Google Form</vt:lpstr>
      <vt:lpstr>CASE STUDY #1</vt:lpstr>
      <vt:lpstr>Investigate Prior to Accepting Claim</vt:lpstr>
      <vt:lpstr>CASE STUDY #2</vt:lpstr>
      <vt:lpstr>PowerPoint Presentation</vt:lpstr>
      <vt:lpstr>CASE STUDY #3</vt:lpstr>
      <vt:lpstr>The “cost” of returning Ava to work, vs. the “cost” of ongoing TTD</vt:lpstr>
      <vt:lpstr>The “cost” of returning Ava to work, vs. the “cost” of ongoing TTD</vt:lpstr>
      <vt:lpstr>CASE STUDY #4</vt:lpstr>
      <vt:lpstr>Costs savings considering a $233.35 CR?</vt:lpstr>
      <vt:lpstr>Case Study #5 – Grand Finale</vt:lpstr>
      <vt:lpstr>What would have happened, and what did happen (CR $233.35)?</vt:lpstr>
      <vt:lpstr>The Self-Insured Retention (SIR) Spin vs.  The Excess Insurance  Spin</vt:lpstr>
      <vt:lpstr>Your Self-Insured WC Program Retention Spin</vt:lpstr>
      <vt:lpstr>SIR Considerations…</vt:lpstr>
      <vt:lpstr>THANK YOU FROM ALL OF US AT HEDRICK GARDNER, AND CUMBERLAND COUNTY SCHOOLS!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T. Collins</dc:creator>
  <cp:lastModifiedBy>ANN MACKIN</cp:lastModifiedBy>
  <cp:revision>33</cp:revision>
  <dcterms:modified xsi:type="dcterms:W3CDTF">2017-10-06T19:01:29Z</dcterms:modified>
</cp:coreProperties>
</file>