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322" r:id="rId4"/>
    <p:sldId id="313" r:id="rId5"/>
    <p:sldId id="259" r:id="rId6"/>
    <p:sldId id="280" r:id="rId7"/>
    <p:sldId id="330" r:id="rId8"/>
    <p:sldId id="331" r:id="rId9"/>
    <p:sldId id="333" r:id="rId10"/>
    <p:sldId id="33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569" autoAdjust="0"/>
  </p:normalViewPr>
  <p:slideViewPr>
    <p:cSldViewPr>
      <p:cViewPr varScale="1">
        <p:scale>
          <a:sx n="81" d="100"/>
          <a:sy n="81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CE1FE-D922-43AD-93D0-C5CD115AF7E6}" type="doc">
      <dgm:prSet loTypeId="urn:microsoft.com/office/officeart/2005/8/layout/default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BF0C3-5229-4399-91FE-178B336E24F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			</a:t>
          </a:r>
          <a:endParaRPr lang="en-US" dirty="0"/>
        </a:p>
      </dgm:t>
    </dgm:pt>
    <dgm:pt modelId="{F219B1C2-607C-44FB-8057-30DE3D612214}" type="parTrans" cxnId="{6839210E-3118-4CFA-8DE6-B44981AD26C9}">
      <dgm:prSet/>
      <dgm:spPr/>
      <dgm:t>
        <a:bodyPr/>
        <a:lstStyle/>
        <a:p>
          <a:endParaRPr lang="en-US"/>
        </a:p>
      </dgm:t>
    </dgm:pt>
    <dgm:pt modelId="{9A84E6E7-4AB5-4C96-9147-C9D5B9A33DFD}" type="sibTrans" cxnId="{6839210E-3118-4CFA-8DE6-B44981AD26C9}">
      <dgm:prSet/>
      <dgm:spPr/>
      <dgm:t>
        <a:bodyPr/>
        <a:lstStyle/>
        <a:p>
          <a:endParaRPr lang="en-US"/>
        </a:p>
      </dgm:t>
    </dgm:pt>
    <dgm:pt modelId="{252F036E-5ADC-4BD0-801E-1CE7E160A67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DA795D2-C630-477A-9004-3F34061F01CD}" type="parTrans" cxnId="{EAC46A47-BE48-48A0-A90C-C2E7D3C2562F}">
      <dgm:prSet/>
      <dgm:spPr/>
      <dgm:t>
        <a:bodyPr/>
        <a:lstStyle/>
        <a:p>
          <a:endParaRPr lang="en-US"/>
        </a:p>
      </dgm:t>
    </dgm:pt>
    <dgm:pt modelId="{8374286D-DBC7-4139-BD19-A6F95AEF2DEB}" type="sibTrans" cxnId="{EAC46A47-BE48-48A0-A90C-C2E7D3C2562F}">
      <dgm:prSet/>
      <dgm:spPr/>
      <dgm:t>
        <a:bodyPr/>
        <a:lstStyle/>
        <a:p>
          <a:endParaRPr lang="en-US"/>
        </a:p>
      </dgm:t>
    </dgm:pt>
    <dgm:pt modelId="{BEFDDC54-DF23-4E8E-9BA9-D6B178F93EC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14BE273-E444-463A-8097-0019033F85F4}" type="parTrans" cxnId="{F61AA700-E7B6-458A-B987-4436F7781F73}">
      <dgm:prSet/>
      <dgm:spPr/>
      <dgm:t>
        <a:bodyPr/>
        <a:lstStyle/>
        <a:p>
          <a:endParaRPr lang="en-US"/>
        </a:p>
      </dgm:t>
    </dgm:pt>
    <dgm:pt modelId="{CE41B499-C5C0-4440-843F-7D59AB4814D0}" type="sibTrans" cxnId="{F61AA700-E7B6-458A-B987-4436F7781F73}">
      <dgm:prSet/>
      <dgm:spPr/>
      <dgm:t>
        <a:bodyPr/>
        <a:lstStyle/>
        <a:p>
          <a:endParaRPr lang="en-US"/>
        </a:p>
      </dgm:t>
    </dgm:pt>
    <dgm:pt modelId="{5CD5F004-6196-41B2-8F84-3F985EB6268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A115AE9-68A7-4F15-9F86-3F82CD56E026}" type="parTrans" cxnId="{67755EFD-CE9D-4351-9CE3-EA69C28CA743}">
      <dgm:prSet/>
      <dgm:spPr/>
      <dgm:t>
        <a:bodyPr/>
        <a:lstStyle/>
        <a:p>
          <a:endParaRPr lang="en-US"/>
        </a:p>
      </dgm:t>
    </dgm:pt>
    <dgm:pt modelId="{0227920C-4CAD-403C-A1BC-C868F0F7925A}" type="sibTrans" cxnId="{67755EFD-CE9D-4351-9CE3-EA69C28CA743}">
      <dgm:prSet/>
      <dgm:spPr/>
      <dgm:t>
        <a:bodyPr/>
        <a:lstStyle/>
        <a:p>
          <a:endParaRPr lang="en-US"/>
        </a:p>
      </dgm:t>
    </dgm:pt>
    <dgm:pt modelId="{6A0CFA05-73DE-44FD-9380-50719C6313A5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EDA73B0-F120-4443-8CA6-59FD08A435B1}" type="parTrans" cxnId="{A93867C1-5FB3-48AE-8AE9-D3614F5103DA}">
      <dgm:prSet/>
      <dgm:spPr/>
      <dgm:t>
        <a:bodyPr/>
        <a:lstStyle/>
        <a:p>
          <a:endParaRPr lang="en-US"/>
        </a:p>
      </dgm:t>
    </dgm:pt>
    <dgm:pt modelId="{1A13E2BC-4E1C-459B-89A0-B94DF2CFBEA8}" type="sibTrans" cxnId="{A93867C1-5FB3-48AE-8AE9-D3614F5103DA}">
      <dgm:prSet/>
      <dgm:spPr/>
      <dgm:t>
        <a:bodyPr/>
        <a:lstStyle/>
        <a:p>
          <a:endParaRPr lang="en-US"/>
        </a:p>
      </dgm:t>
    </dgm:pt>
    <dgm:pt modelId="{700E3232-D4EF-49F1-8A64-CB2D6B951946}" type="pres">
      <dgm:prSet presAssocID="{608CE1FE-D922-43AD-93D0-C5CD115AF7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F3C70-738F-4087-A29F-ECC8AF1BA974}" type="pres">
      <dgm:prSet presAssocID="{703BF0C3-5229-4399-91FE-178B336E24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A9B9C-440A-4774-83E4-191D738C30E7}" type="pres">
      <dgm:prSet presAssocID="{9A84E6E7-4AB5-4C96-9147-C9D5B9A33DFD}" presName="sibTrans" presStyleCnt="0"/>
      <dgm:spPr/>
    </dgm:pt>
    <dgm:pt modelId="{75EEAE9C-CB30-4417-922C-8C44CA6228A3}" type="pres">
      <dgm:prSet presAssocID="{252F036E-5ADC-4BD0-801E-1CE7E160A6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A87E2-A0B7-4335-8183-91BC96C2CC3A}" type="pres">
      <dgm:prSet presAssocID="{8374286D-DBC7-4139-BD19-A6F95AEF2DEB}" presName="sibTrans" presStyleCnt="0"/>
      <dgm:spPr/>
    </dgm:pt>
    <dgm:pt modelId="{C9A08935-94BF-45CD-B084-4F28209B1EAA}" type="pres">
      <dgm:prSet presAssocID="{BEFDDC54-DF23-4E8E-9BA9-D6B178F93E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7771F-3A27-46B8-929D-11C447A328E9}" type="pres">
      <dgm:prSet presAssocID="{CE41B499-C5C0-4440-843F-7D59AB4814D0}" presName="sibTrans" presStyleCnt="0"/>
      <dgm:spPr/>
    </dgm:pt>
    <dgm:pt modelId="{6384B8B7-4348-4CFF-A93A-7A465064B4E6}" type="pres">
      <dgm:prSet presAssocID="{5CD5F004-6196-41B2-8F84-3F985EB626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2FDF2-FD78-4D6E-A283-93A3E7080E20}" type="pres">
      <dgm:prSet presAssocID="{0227920C-4CAD-403C-A1BC-C868F0F7925A}" presName="sibTrans" presStyleCnt="0"/>
      <dgm:spPr/>
    </dgm:pt>
    <dgm:pt modelId="{FA8EDA86-D48C-4A68-83F7-A1298D787418}" type="pres">
      <dgm:prSet presAssocID="{6A0CFA05-73DE-44FD-9380-50719C6313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3F06C-CE55-4A97-A72E-FFC5740CED5E}" type="presOf" srcId="{BEFDDC54-DF23-4E8E-9BA9-D6B178F93EC2}" destId="{C9A08935-94BF-45CD-B084-4F28209B1EAA}" srcOrd="0" destOrd="0" presId="urn:microsoft.com/office/officeart/2005/8/layout/default#1"/>
    <dgm:cxn modelId="{F61AA700-E7B6-458A-B987-4436F7781F73}" srcId="{608CE1FE-D922-43AD-93D0-C5CD115AF7E6}" destId="{BEFDDC54-DF23-4E8E-9BA9-D6B178F93EC2}" srcOrd="2" destOrd="0" parTransId="{C14BE273-E444-463A-8097-0019033F85F4}" sibTransId="{CE41B499-C5C0-4440-843F-7D59AB4814D0}"/>
    <dgm:cxn modelId="{1C6B83F2-CD57-426E-9F30-A6511DF90DF3}" type="presOf" srcId="{5CD5F004-6196-41B2-8F84-3F985EB62687}" destId="{6384B8B7-4348-4CFF-A93A-7A465064B4E6}" srcOrd="0" destOrd="0" presId="urn:microsoft.com/office/officeart/2005/8/layout/default#1"/>
    <dgm:cxn modelId="{20F456A6-9074-4F37-B2ED-BCAD5BE99A42}" type="presOf" srcId="{6A0CFA05-73DE-44FD-9380-50719C6313A5}" destId="{FA8EDA86-D48C-4A68-83F7-A1298D787418}" srcOrd="0" destOrd="0" presId="urn:microsoft.com/office/officeart/2005/8/layout/default#1"/>
    <dgm:cxn modelId="{67755EFD-CE9D-4351-9CE3-EA69C28CA743}" srcId="{608CE1FE-D922-43AD-93D0-C5CD115AF7E6}" destId="{5CD5F004-6196-41B2-8F84-3F985EB62687}" srcOrd="3" destOrd="0" parTransId="{EA115AE9-68A7-4F15-9F86-3F82CD56E026}" sibTransId="{0227920C-4CAD-403C-A1BC-C868F0F7925A}"/>
    <dgm:cxn modelId="{7970CA07-4BC5-4366-B023-791C6AE6459B}" type="presOf" srcId="{703BF0C3-5229-4399-91FE-178B336E24F9}" destId="{B00F3C70-738F-4087-A29F-ECC8AF1BA974}" srcOrd="0" destOrd="0" presId="urn:microsoft.com/office/officeart/2005/8/layout/default#1"/>
    <dgm:cxn modelId="{EAC46A47-BE48-48A0-A90C-C2E7D3C2562F}" srcId="{608CE1FE-D922-43AD-93D0-C5CD115AF7E6}" destId="{252F036E-5ADC-4BD0-801E-1CE7E160A67C}" srcOrd="1" destOrd="0" parTransId="{6DA795D2-C630-477A-9004-3F34061F01CD}" sibTransId="{8374286D-DBC7-4139-BD19-A6F95AEF2DEB}"/>
    <dgm:cxn modelId="{2B6815E3-DA62-4257-8F94-8FB0AE0DBF63}" type="presOf" srcId="{608CE1FE-D922-43AD-93D0-C5CD115AF7E6}" destId="{700E3232-D4EF-49F1-8A64-CB2D6B951946}" srcOrd="0" destOrd="0" presId="urn:microsoft.com/office/officeart/2005/8/layout/default#1"/>
    <dgm:cxn modelId="{6839210E-3118-4CFA-8DE6-B44981AD26C9}" srcId="{608CE1FE-D922-43AD-93D0-C5CD115AF7E6}" destId="{703BF0C3-5229-4399-91FE-178B336E24F9}" srcOrd="0" destOrd="0" parTransId="{F219B1C2-607C-44FB-8057-30DE3D612214}" sibTransId="{9A84E6E7-4AB5-4C96-9147-C9D5B9A33DFD}"/>
    <dgm:cxn modelId="{A93867C1-5FB3-48AE-8AE9-D3614F5103DA}" srcId="{608CE1FE-D922-43AD-93D0-C5CD115AF7E6}" destId="{6A0CFA05-73DE-44FD-9380-50719C6313A5}" srcOrd="4" destOrd="0" parTransId="{FEDA73B0-F120-4443-8CA6-59FD08A435B1}" sibTransId="{1A13E2BC-4E1C-459B-89A0-B94DF2CFBEA8}"/>
    <dgm:cxn modelId="{B21AAA1F-F68A-4857-8386-2228BB99071E}" type="presOf" srcId="{252F036E-5ADC-4BD0-801E-1CE7E160A67C}" destId="{75EEAE9C-CB30-4417-922C-8C44CA6228A3}" srcOrd="0" destOrd="0" presId="urn:microsoft.com/office/officeart/2005/8/layout/default#1"/>
    <dgm:cxn modelId="{4A825301-5365-4913-92B8-2A2D12BE133A}" type="presParOf" srcId="{700E3232-D4EF-49F1-8A64-CB2D6B951946}" destId="{B00F3C70-738F-4087-A29F-ECC8AF1BA974}" srcOrd="0" destOrd="0" presId="urn:microsoft.com/office/officeart/2005/8/layout/default#1"/>
    <dgm:cxn modelId="{38C515BF-07DE-49CD-9826-1E46751C0604}" type="presParOf" srcId="{700E3232-D4EF-49F1-8A64-CB2D6B951946}" destId="{2E3A9B9C-440A-4774-83E4-191D738C30E7}" srcOrd="1" destOrd="0" presId="urn:microsoft.com/office/officeart/2005/8/layout/default#1"/>
    <dgm:cxn modelId="{EF0973E3-8936-45BA-8EBC-D344381BD4B4}" type="presParOf" srcId="{700E3232-D4EF-49F1-8A64-CB2D6B951946}" destId="{75EEAE9C-CB30-4417-922C-8C44CA6228A3}" srcOrd="2" destOrd="0" presId="urn:microsoft.com/office/officeart/2005/8/layout/default#1"/>
    <dgm:cxn modelId="{28B3A276-33E9-44CA-8790-070A98450A9D}" type="presParOf" srcId="{700E3232-D4EF-49F1-8A64-CB2D6B951946}" destId="{C99A87E2-A0B7-4335-8183-91BC96C2CC3A}" srcOrd="3" destOrd="0" presId="urn:microsoft.com/office/officeart/2005/8/layout/default#1"/>
    <dgm:cxn modelId="{CFDF06F3-91C6-4CF1-B995-87344D5E0539}" type="presParOf" srcId="{700E3232-D4EF-49F1-8A64-CB2D6B951946}" destId="{C9A08935-94BF-45CD-B084-4F28209B1EAA}" srcOrd="4" destOrd="0" presId="urn:microsoft.com/office/officeart/2005/8/layout/default#1"/>
    <dgm:cxn modelId="{1FB36EFF-60D2-4B54-B27C-518DE8075711}" type="presParOf" srcId="{700E3232-D4EF-49F1-8A64-CB2D6B951946}" destId="{16F7771F-3A27-46B8-929D-11C447A328E9}" srcOrd="5" destOrd="0" presId="urn:microsoft.com/office/officeart/2005/8/layout/default#1"/>
    <dgm:cxn modelId="{AD1914A9-43B5-4D5D-967F-BAAA0E26C40E}" type="presParOf" srcId="{700E3232-D4EF-49F1-8A64-CB2D6B951946}" destId="{6384B8B7-4348-4CFF-A93A-7A465064B4E6}" srcOrd="6" destOrd="0" presId="urn:microsoft.com/office/officeart/2005/8/layout/default#1"/>
    <dgm:cxn modelId="{4E9E8295-19C5-4129-8F44-7A67A743068B}" type="presParOf" srcId="{700E3232-D4EF-49F1-8A64-CB2D6B951946}" destId="{B6E2FDF2-FD78-4D6E-A283-93A3E7080E20}" srcOrd="7" destOrd="0" presId="urn:microsoft.com/office/officeart/2005/8/layout/default#1"/>
    <dgm:cxn modelId="{40435D94-256E-4037-A9EA-B6192B4F0BC7}" type="presParOf" srcId="{700E3232-D4EF-49F1-8A64-CB2D6B951946}" destId="{FA8EDA86-D48C-4A68-83F7-A1298D78741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F3C70-738F-4087-A29F-ECC8AF1BA974}">
      <dsp:nvSpPr>
        <dsp:cNvPr id="0" name=""/>
        <dsp:cNvSpPr/>
      </dsp:nvSpPr>
      <dsp:spPr>
        <a:xfrm>
          <a:off x="0" y="628848"/>
          <a:ext cx="2393156" cy="14358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			</a:t>
          </a:r>
          <a:endParaRPr lang="en-US" sz="2800" kern="1200" dirty="0"/>
        </a:p>
      </dsp:txBody>
      <dsp:txXfrm>
        <a:off x="0" y="628848"/>
        <a:ext cx="2393156" cy="1435893"/>
      </dsp:txXfrm>
    </dsp:sp>
    <dsp:sp modelId="{75EEAE9C-CB30-4417-922C-8C44CA6228A3}">
      <dsp:nvSpPr>
        <dsp:cNvPr id="0" name=""/>
        <dsp:cNvSpPr/>
      </dsp:nvSpPr>
      <dsp:spPr>
        <a:xfrm>
          <a:off x="2632471" y="628848"/>
          <a:ext cx="2393156" cy="143589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632471" y="628848"/>
        <a:ext cx="2393156" cy="1435893"/>
      </dsp:txXfrm>
    </dsp:sp>
    <dsp:sp modelId="{C9A08935-94BF-45CD-B084-4F28209B1EAA}">
      <dsp:nvSpPr>
        <dsp:cNvPr id="0" name=""/>
        <dsp:cNvSpPr/>
      </dsp:nvSpPr>
      <dsp:spPr>
        <a:xfrm>
          <a:off x="5264943" y="628848"/>
          <a:ext cx="2393156" cy="143589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264943" y="628848"/>
        <a:ext cx="2393156" cy="1435893"/>
      </dsp:txXfrm>
    </dsp:sp>
    <dsp:sp modelId="{6384B8B7-4348-4CFF-A93A-7A465064B4E6}">
      <dsp:nvSpPr>
        <dsp:cNvPr id="0" name=""/>
        <dsp:cNvSpPr/>
      </dsp:nvSpPr>
      <dsp:spPr>
        <a:xfrm>
          <a:off x="1316235" y="2304057"/>
          <a:ext cx="2393156" cy="1435893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16235" y="2304057"/>
        <a:ext cx="2393156" cy="1435893"/>
      </dsp:txXfrm>
    </dsp:sp>
    <dsp:sp modelId="{FA8EDA86-D48C-4A68-83F7-A1298D787418}">
      <dsp:nvSpPr>
        <dsp:cNvPr id="0" name=""/>
        <dsp:cNvSpPr/>
      </dsp:nvSpPr>
      <dsp:spPr>
        <a:xfrm>
          <a:off x="3948707" y="2304057"/>
          <a:ext cx="2393156" cy="143589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948707" y="2304057"/>
        <a:ext cx="2393156" cy="143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F2BB62-BA86-4162-8219-19101B979D4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2ABF7-B989-4EE7-913A-13C58108C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lenda.jones@Cabarrus.k12.nc.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ladyliberty1885.com/2016/02/16/usa-today-report-gives-nc-an-f-in-screening-teacher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olinaplotthound.com/Why-not-a-homeschool/" TargetMode="External"/><Relationship Id="rId2" Type="http://schemas.openxmlformats.org/officeDocument/2006/relationships/hyperlink" Target="http://stateboard.ncpublicschools.gov/legal-affairs/disciplinary-process/revoked-licen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cnc.com/news/local/cms-teacher-may-lose-license-after-wcnc-investigation/9501283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ipped from the head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342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57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Human </a:t>
            </a:r>
            <a:r>
              <a:rPr lang="en-US" b="1" dirty="0" smtClean="0">
                <a:solidFill>
                  <a:schemeClr val="bg1"/>
                </a:solidFill>
              </a:rPr>
              <a:t>Resources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2240280"/>
            <a:ext cx="9144000" cy="1722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Glenda Jones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Glenda.jones@Cabarrus.k12.nc.us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704-305-9491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4419600"/>
            <a:ext cx="91440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34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2236744"/>
              </p:ext>
            </p:extLst>
          </p:nvPr>
        </p:nvGraphicFramePr>
        <p:xfrm>
          <a:off x="742950" y="1905000"/>
          <a:ext cx="76581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81000"/>
            <a:ext cx="8610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7"/>
              </a:rPr>
              <a:t>USA TODAY Report Gives NC an “F” in Screening Teachers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96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F3C70-738F-4087-A29F-ECC8AF1B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00F3C70-738F-4087-A29F-ECC8AF1BA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00F3C70-738F-4087-A29F-ECC8AF1B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00F3C70-738F-4087-A29F-ECC8AF1B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EEAE9C-CB30-4417-922C-8C44CA62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75EEAE9C-CB30-4417-922C-8C44CA62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5EEAE9C-CB30-4417-922C-8C44CA62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5EEAE9C-CB30-4417-922C-8C44CA62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08935-94BF-45CD-B084-4F28209B1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9A08935-94BF-45CD-B084-4F28209B1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9A08935-94BF-45CD-B084-4F28209B1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9A08935-94BF-45CD-B084-4F28209B1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4B8B7-4348-4CFF-A93A-7A465064B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6384B8B7-4348-4CFF-A93A-7A465064B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384B8B7-4348-4CFF-A93A-7A465064B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384B8B7-4348-4CFF-A93A-7A465064B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EDA86-D48C-4A68-83F7-A1298D78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A8EDA86-D48C-4A68-83F7-A1298D787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A8EDA86-D48C-4A68-83F7-A1298D78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A8EDA86-D48C-4A68-83F7-A1298D78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Teacher sexual misconduct a growing problem in NC schools</a:t>
            </a:r>
          </a:p>
        </p:txBody>
      </p:sp>
      <p:sp>
        <p:nvSpPr>
          <p:cNvPr id="7" name="Wave 6"/>
          <p:cNvSpPr/>
          <p:nvPr/>
        </p:nvSpPr>
        <p:spPr>
          <a:xfrm>
            <a:off x="1676400" y="4038600"/>
            <a:ext cx="3276600" cy="1752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/>
          </a:p>
          <a:p>
            <a:r>
              <a:rPr lang="en-US" b="1" dirty="0" smtClean="0"/>
              <a:t>Former </a:t>
            </a:r>
            <a:r>
              <a:rPr lang="en-US" b="1" dirty="0"/>
              <a:t>Rockingham County teacher pleads guilty to sexual activities </a:t>
            </a:r>
            <a:r>
              <a:rPr lang="en-US" b="1" dirty="0" smtClean="0"/>
              <a:t>with</a:t>
            </a:r>
            <a:r>
              <a:rPr lang="en-US" b="1" dirty="0"/>
              <a:t> student</a:t>
            </a:r>
          </a:p>
          <a:p>
            <a:endParaRPr lang="en-US" b="1" dirty="0"/>
          </a:p>
        </p:txBody>
      </p:sp>
      <p:sp>
        <p:nvSpPr>
          <p:cNvPr id="8" name="Wave 7"/>
          <p:cNvSpPr/>
          <p:nvPr/>
        </p:nvSpPr>
        <p:spPr>
          <a:xfrm>
            <a:off x="838200" y="1981200"/>
            <a:ext cx="3200400" cy="1905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Police investigate whether teacher had relations with multiple students</a:t>
            </a:r>
          </a:p>
        </p:txBody>
      </p:sp>
      <p:sp>
        <p:nvSpPr>
          <p:cNvPr id="10" name="Wave 9"/>
          <p:cNvSpPr/>
          <p:nvPr/>
        </p:nvSpPr>
        <p:spPr>
          <a:xfrm>
            <a:off x="5562600" y="2667000"/>
            <a:ext cx="3276600" cy="1905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Former Durham teacher arrested on student-related sex offenses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Wave 10"/>
          <p:cNvSpPr/>
          <p:nvPr/>
        </p:nvSpPr>
        <p:spPr>
          <a:xfrm>
            <a:off x="5791200" y="4876800"/>
            <a:ext cx="2971800" cy="1752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Lincoln County teacher charged with soliciting minor for sex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2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Misconduct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5257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US" b="1" dirty="0" smtClean="0">
                <a:latin typeface="Calibri" panose="020F0502020204030204" pitchFamily="34" charset="0"/>
                <a:hlinkClick r:id="rId2"/>
              </a:rPr>
              <a:t>stateboard.ncpublicschools.gov/legal-affairs/disciplinary-process/revoked-license</a:t>
            </a:r>
            <a:endParaRPr lang="en-US" b="1" dirty="0" smtClean="0">
              <a:latin typeface="Calibri" panose="020F0502020204030204" pitchFamily="34" charset="0"/>
            </a:endParaRP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343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http://www.carolinaplotthound.com/Why-not-a-homeschool/</a:t>
            </a:r>
            <a:endParaRPr lang="en-US" b="1" u="sng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96733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http://www.wcnc.com/news/local/cms-teacher-may-lose-license-after-wcnc-investigation/95012830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9247" y="2248347"/>
            <a:ext cx="7835153" cy="422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99248" y="2248347"/>
            <a:ext cx="7987552" cy="4228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Application:</a:t>
            </a:r>
          </a:p>
          <a:p>
            <a:r>
              <a:rPr lang="en-US" sz="3200" b="1" dirty="0" smtClean="0"/>
              <a:t>References: Supervisors (Not Friends)</a:t>
            </a:r>
          </a:p>
          <a:p>
            <a:r>
              <a:rPr lang="en-US" sz="3200" b="1" dirty="0" smtClean="0"/>
              <a:t>Gaps in Employment</a:t>
            </a:r>
          </a:p>
          <a:p>
            <a:r>
              <a:rPr lang="en-US" sz="3200" b="1" dirty="0" smtClean="0"/>
              <a:t>Resume alignment</a:t>
            </a:r>
          </a:p>
          <a:p>
            <a:r>
              <a:rPr lang="en-US" sz="3200" b="1" dirty="0" smtClean="0"/>
              <a:t>Job Hoppers (check last 2 to 3 districts)</a:t>
            </a:r>
          </a:p>
          <a:p>
            <a:r>
              <a:rPr lang="en-US" sz="3200" b="1" dirty="0" smtClean="0"/>
              <a:t>Criminal Charges</a:t>
            </a:r>
          </a:p>
          <a:p>
            <a:r>
              <a:rPr lang="en-US" sz="3200" b="1" dirty="0" smtClean="0"/>
              <a:t>Evaluations: Ask for last summative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229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11353" cy="1472006"/>
          </a:xfrm>
        </p:spPr>
        <p:txBody>
          <a:bodyPr/>
          <a:lstStyle/>
          <a:p>
            <a:r>
              <a:rPr lang="en-US" dirty="0" smtClean="0"/>
              <a:t>How to Spot Red Flags When Hiring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4104" name="Picture 8" descr="http://www.incimages.com/uploaded_files/image/970x450/personality-characters_36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8" y="2498305"/>
            <a:ext cx="7281246" cy="3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Safeguards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4098" name="Picture 2" descr="Image result for red fla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324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S9NACv-TidPpMzjrZ4incf9ituC0D7v4e6dyvLVLmmQNngHiqfAQNQ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2725"/>
            <a:ext cx="2828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Gatekeepers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2248348"/>
            <a:ext cx="5867400" cy="4076252"/>
            <a:chOff x="2286000" y="2589531"/>
            <a:chExt cx="4495800" cy="3067050"/>
          </a:xfrm>
        </p:grpSpPr>
        <p:pic>
          <p:nvPicPr>
            <p:cNvPr id="1026" name="Picture 2" descr="Image result for safety ne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589531"/>
              <a:ext cx="4495800" cy="306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70779" y="27036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References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5623" y="4574481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Licensure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313454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Credentials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4138" y="2743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LicSal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8914" y="4965821"/>
              <a:ext cx="2661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Criminal background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33945" y="2841781"/>
            <a:ext cx="188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Former 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32" name="Picture 8" descr="Image result for quest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407267" cy="39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4197</TotalTime>
  <Words>126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Times New Roman</vt:lpstr>
      <vt:lpstr>Wingdings</vt:lpstr>
      <vt:lpstr>Hardcover</vt:lpstr>
      <vt:lpstr>PowerPoint Presentation</vt:lpstr>
      <vt:lpstr>PowerPoint Presentation</vt:lpstr>
      <vt:lpstr>Teacher sexual misconduct a growing problem in NC schools</vt:lpstr>
      <vt:lpstr>Teacher Misconduct</vt:lpstr>
      <vt:lpstr>Expectations</vt:lpstr>
      <vt:lpstr>How to Spot Red Flags When Hiring</vt:lpstr>
      <vt:lpstr>Safeguards</vt:lpstr>
      <vt:lpstr>Gatekeepers</vt:lpstr>
      <vt:lpstr>Questions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River, AK</dc:title>
  <dc:creator>Jessica V</dc:creator>
  <cp:lastModifiedBy>Sylvia white</cp:lastModifiedBy>
  <cp:revision>287</cp:revision>
  <dcterms:created xsi:type="dcterms:W3CDTF">2013-01-02T01:48:26Z</dcterms:created>
  <dcterms:modified xsi:type="dcterms:W3CDTF">2017-04-02T18:48:35Z</dcterms:modified>
</cp:coreProperties>
</file>