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PT Sans Narrow" panose="020B0604020202020204" charset="0"/>
      <p:regular r:id="rId10"/>
      <p:bold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421100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362666"/>
            <a:ext cx="7136667" cy="203194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5292001"/>
            <a:ext cx="7136667" cy="203194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9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US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3.bp.blogspot.com/-PTCkxvfjvSc/UZ3EVkjvwUI/AAAAAAAAFdA/3tO18PGAn3s/s1600/school+vs+life+size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school+vs+life+sized.jpg"/>
          <p:cNvPicPr preferRelativeResize="0"/>
          <p:nvPr/>
        </p:nvPicPr>
        <p:blipFill rotWithShape="1">
          <a:blip r:embed="rId3">
            <a:alphaModFix/>
          </a:blip>
          <a:srcRect r="26551"/>
          <a:stretch/>
        </p:blipFill>
        <p:spPr>
          <a:xfrm>
            <a:off x="1219200" y="304800"/>
            <a:ext cx="5207700" cy="58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4082142" y="624840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credit: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http://3.bp.blogspot.com/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682450" y="1200450"/>
            <a:ext cx="2314500" cy="12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/>
              <a:t>Student Teaching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682450" y="3798825"/>
            <a:ext cx="2103000" cy="14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Real Life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000"/>
              <a:t>in the Classroom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Beginning Teacher Induction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27625"/>
            <a:ext cx="8229600" cy="530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What we do in Catawba County Schools:</a:t>
            </a:r>
          </a:p>
          <a:p>
            <a:pPr marL="457200" lvl="0" indent="-381000">
              <a:spcBef>
                <a:spcPts val="0"/>
              </a:spcBef>
              <a:buSzPct val="100000"/>
            </a:pPr>
            <a:r>
              <a:rPr lang="en-US" sz="2400"/>
              <a:t>Five days Summer BTI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-US" sz="2400"/>
              <a:t>Focus on the first 30-60 days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-US" sz="2400"/>
              <a:t>Differentiate by grade span and subject areas 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-US" sz="2400"/>
              <a:t>Utilize self-assessment survey on technology to hone in on skill level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-US" sz="2400"/>
              <a:t>Model what we want to see in the classroom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/>
              <a:t>Build in time with school-based mentor teams</a:t>
            </a:r>
          </a:p>
          <a:p>
            <a:pPr marL="914400" lvl="1" indent="-381000">
              <a:spcBef>
                <a:spcPts val="0"/>
              </a:spcBef>
              <a:buSzPct val="100000"/>
            </a:pPr>
            <a:r>
              <a:rPr lang="en-US" sz="2400"/>
              <a:t>Make time for the human connection and play with a purpose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24360" t="17388" r="24201" b="23586"/>
          <a:stretch/>
        </p:blipFill>
        <p:spPr>
          <a:xfrm>
            <a:off x="214025" y="1111325"/>
            <a:ext cx="8802427" cy="56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77225" y="212700"/>
            <a:ext cx="8364000" cy="70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/>
              <a:t>Provide visuals new teachers can take with them to refer back to once in the classroom.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Most Important Piece...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130675"/>
            <a:ext cx="8229600" cy="77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/>
              <a:t>Remember what your first experience was like.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275" y="1906775"/>
            <a:ext cx="7221442" cy="48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584250" y="396025"/>
            <a:ext cx="7826700" cy="69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/>
              <a:t>What we expect our new teachers to do...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00" y="1086025"/>
            <a:ext cx="7386200" cy="55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School Memes 101 - Lol and then we'd go back tot asking and doing nothing when she left. Description from &lt;a href=&quot;http://pinterest.com&quot; rel=&quot;nofollow&quot; target=&quot;_blank&quot;&gt;pinterest.com&lt;/a&gt;. I searched for this on bing.com/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74" y="1070875"/>
            <a:ext cx="8082624" cy="594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545525" y="175350"/>
            <a:ext cx="7975500" cy="78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How some of them think it will be...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650" y="564175"/>
            <a:ext cx="5372100" cy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</Words>
  <Application>Microsoft Office PowerPoint</Application>
  <PresentationFormat>On-screen Show (4:3)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PT Sans Narrow</vt:lpstr>
      <vt:lpstr>Arial</vt:lpstr>
      <vt:lpstr>Open Sans</vt:lpstr>
      <vt:lpstr>Calibri</vt:lpstr>
      <vt:lpstr>tropic</vt:lpstr>
      <vt:lpstr>PowerPoint Presentation</vt:lpstr>
      <vt:lpstr>Beginning Teacher Induction</vt:lpstr>
      <vt:lpstr>PowerPoint Presentation</vt:lpstr>
      <vt:lpstr>The Most Important Piece...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white</dc:creator>
  <cp:lastModifiedBy>sylwhite25@gmail.com</cp:lastModifiedBy>
  <cp:revision>1</cp:revision>
  <dcterms:modified xsi:type="dcterms:W3CDTF">2017-04-03T00:59:53Z</dcterms:modified>
</cp:coreProperties>
</file>