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handoutMasterIdLst>
    <p:handoutMasterId r:id="rId26"/>
  </p:handoutMasterIdLst>
  <p:sldIdLst>
    <p:sldId id="264" r:id="rId2"/>
    <p:sldId id="371" r:id="rId3"/>
    <p:sldId id="390" r:id="rId4"/>
    <p:sldId id="385" r:id="rId5"/>
    <p:sldId id="383" r:id="rId6"/>
    <p:sldId id="384" r:id="rId7"/>
    <p:sldId id="388" r:id="rId8"/>
    <p:sldId id="387" r:id="rId9"/>
    <p:sldId id="373" r:id="rId10"/>
    <p:sldId id="374" r:id="rId11"/>
    <p:sldId id="377" r:id="rId12"/>
    <p:sldId id="351" r:id="rId13"/>
    <p:sldId id="365" r:id="rId14"/>
    <p:sldId id="348" r:id="rId15"/>
    <p:sldId id="354" r:id="rId16"/>
    <p:sldId id="369" r:id="rId17"/>
    <p:sldId id="360" r:id="rId18"/>
    <p:sldId id="363" r:id="rId19"/>
    <p:sldId id="392" r:id="rId20"/>
    <p:sldId id="391" r:id="rId21"/>
    <p:sldId id="352" r:id="rId22"/>
    <p:sldId id="394" r:id="rId23"/>
    <p:sldId id="37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9112" autoAdjust="0"/>
  </p:normalViewPr>
  <p:slideViewPr>
    <p:cSldViewPr>
      <p:cViewPr varScale="1">
        <p:scale>
          <a:sx n="74" d="100"/>
          <a:sy n="74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F09DCFC-AE92-4785-8053-3BE0EA483217}" type="datetimeFigureOut">
              <a:rPr lang="en-US" smtClean="0"/>
              <a:pPr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24DEFF6-05ED-4B14-8E6F-3B6D2FFD38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27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/>
          <a:lstStyle>
            <a:lvl1pPr algn="r">
              <a:defRPr sz="1200"/>
            </a:lvl1pPr>
          </a:lstStyle>
          <a:p>
            <a:fld id="{C3C25E2E-4875-4E14-B7A6-263EFA25B33B}" type="datetimeFigureOut">
              <a:rPr lang="en-US" smtClean="0"/>
              <a:pPr/>
              <a:t>10/1/2017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5" rIns="93168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8" tIns="46585" rIns="93168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8" tIns="46585" rIns="93168" bIns="46585" rtlCol="0" anchor="b"/>
          <a:lstStyle>
            <a:lvl1pPr algn="r">
              <a:defRPr sz="1200"/>
            </a:lvl1pPr>
          </a:lstStyle>
          <a:p>
            <a:fld id="{DACF5FDB-1919-487A-90F8-DB339E73D4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F5FDB-1919-487A-90F8-DB339E73D4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7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406022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2"/>
            <a:ext cx="5102352" cy="365125"/>
          </a:xfrm>
        </p:spPr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9602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8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2"/>
            <a:ext cx="5102352" cy="365125"/>
          </a:xfrm>
        </p:spPr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4"/>
            <a:ext cx="1828800" cy="365125"/>
          </a:xfrm>
        </p:spPr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1" y="1920878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920877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2"/>
            <a:ext cx="5102352" cy="365125"/>
          </a:xfrm>
        </p:spPr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600076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651001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5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2"/>
            <a:ext cx="5102352" cy="365125"/>
          </a:xfrm>
        </p:spPr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7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/>
                </a:solidFill>
              </a:rPr>
              <a:t>4/18/2013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2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2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1049285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200" y="1178298"/>
            <a:ext cx="9698399" cy="2282786"/>
          </a:xfrm>
          <a:ln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Wellness </a:t>
            </a:r>
            <a:b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b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of Stress   </a:t>
            </a:r>
            <a:br>
              <a:rPr lang="en-US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andar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0650">
            <a:solidFill>
              <a:srgbClr val="0070C0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6096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Eric Davis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eric.davis\AppData\Local\Microsoft\Windows\Temporary Internet Files\Content.IE5\88WEOJL0\Mr._Smiley_Fac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55" y="5252710"/>
            <a:ext cx="843290" cy="8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5416" y="-824815"/>
            <a:ext cx="5486399" cy="866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856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11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32626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Improved Productivity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Happier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Lower Health Care Costs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Builds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Community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Sense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Of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Accomplishment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 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Improved Physical Fitness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Weight Loss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Less Stress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Healthier Habits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854" y="758665"/>
            <a:ext cx="8948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</a:rPr>
              <a:t>Top 10 Benefits Of A Workplace Wellness Program</a:t>
            </a:r>
            <a:endParaRPr lang="en-US" sz="28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9546" y="6231939"/>
            <a:ext cx="515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Health Fitness Revolution – July 2016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9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12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38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3100" y="5562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Wellness Kickoff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14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13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Establishing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Goals for the Year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03" y="3505200"/>
            <a:ext cx="318359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38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14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7" name="Picture 6" descr="Fitness_Poster_Sched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292" y="1143000"/>
            <a:ext cx="3467100" cy="5358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99692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Comprehensive Calendar of Wellness Events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20574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Monthly Fitness Workouts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Health and Wellness Sessions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Community Events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15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1539"/>
            <a:ext cx="2271829" cy="257269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0" y="4648200"/>
            <a:ext cx="4281199" cy="2042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27731"/>
            <a:ext cx="3574542" cy="2190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83" y="1713561"/>
            <a:ext cx="4343400" cy="1094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4515" y="366856"/>
            <a:ext cx="6560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Events</a:t>
            </a:r>
            <a:endParaRPr lang="en-US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603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16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5" y="1918076"/>
            <a:ext cx="3262184" cy="326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01484"/>
            <a:ext cx="3095368" cy="309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825788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Wellness Sessions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532"/>
            <a:ext cx="2514600" cy="120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628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17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325" y="53484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Fitness Classes</a:t>
            </a:r>
            <a:endParaRPr lang="en-US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113"/>
            <a:ext cx="29464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1736124"/>
            <a:ext cx="29464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3126946" cy="2345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7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18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81002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Workout Videos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3036952"/>
            <a:ext cx="14478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867402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22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838200" y="3244334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>
                <a:hlinkClick r:id="rId3"/>
              </a:rPr>
              <a:t>		Workout Video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463107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19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8384"/>
            <a:ext cx="7543800" cy="522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Community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Fitbit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Group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01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2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085" y="1052851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Interval Training </a:t>
            </a:r>
          </a:p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Warm up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76600"/>
            <a:ext cx="4064918" cy="2286516"/>
          </a:xfrm>
          <a:prstGeom prst="round2DiagRect">
            <a:avLst>
              <a:gd name="adj1" fmla="val 16667"/>
              <a:gd name="adj2" fmla="val 1886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239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20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Motivation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“Our Story”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0362" y="4995907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Georgia Vick</a:t>
            </a:r>
          </a:p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Kindergarten Teacher  at Wells ES</a:t>
            </a:r>
          </a:p>
          <a:p>
            <a:pPr algn="ctr"/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 75 Pounds 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4107" y="2438400"/>
            <a:ext cx="5511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"What I would like to tell others who are considering losing weight or becoming healthier is YOU ARE WORTH IT! I feel so much better, my health is great and I love buying new clothes! Make yourself a priority! You'll be so glad that you did!" </a:t>
            </a:r>
          </a:p>
        </p:txBody>
      </p:sp>
    </p:spTree>
    <p:extLst>
      <p:ext uri="{BB962C8B-B14F-4D97-AF65-F5344CB8AC3E}">
        <p14:creationId xmlns:p14="http://schemas.microsoft.com/office/powerpoint/2010/main" val="2855283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21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447800"/>
            <a:ext cx="5687069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4484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89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22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030423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104025" cy="256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36032"/>
            <a:ext cx="22288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33525"/>
            <a:ext cx="304173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Personal Fitness Apps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96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23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2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9100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eric.davis@wilsoncountyschoolsnc.net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066800"/>
            <a:ext cx="6248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</a:rPr>
              <a:t>#WCSGETFIT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9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3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513" y="2286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Employee Wellness?</a:t>
            </a:r>
            <a:endParaRPr lang="en-US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911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493" y="609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Safety</a:t>
            </a:r>
            <a:endParaRPr lang="en-US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93" y="5257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Fitness </a:t>
            </a:r>
            <a:endParaRPr lang="en-US" sz="5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567" y="4376393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School Climate</a:t>
            </a:r>
            <a:endParaRPr lang="en-US" sz="5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3581400" y="1981200"/>
            <a:ext cx="1295400" cy="2286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9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5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684" y="685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</a:rPr>
              <a:t>Happy Teachers Make Happy Students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24200"/>
            <a:ext cx="2457450" cy="24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818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44" y="2616201"/>
            <a:ext cx="507999" cy="67733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5" y="2616202"/>
            <a:ext cx="507999" cy="67733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94" y="2621591"/>
            <a:ext cx="507999" cy="67733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4" y="2616202"/>
            <a:ext cx="507999" cy="67733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3" y="3437466"/>
            <a:ext cx="507999" cy="67733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22" y="3429001"/>
            <a:ext cx="507999" cy="67733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80" y="3429001"/>
            <a:ext cx="507999" cy="677332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616201"/>
            <a:ext cx="507999" cy="677332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13" y="2616202"/>
            <a:ext cx="507999" cy="67733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67" y="3429001"/>
            <a:ext cx="507999" cy="677332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12" y="3429001"/>
            <a:ext cx="507999" cy="677332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429001"/>
            <a:ext cx="507999" cy="6773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470889" y="272226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83" y="2661713"/>
            <a:ext cx="947729" cy="126363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60364" y="4851401"/>
            <a:ext cx="7975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takes 12 positive experiences to make up for one unresolved negative experience.</a:t>
            </a:r>
            <a:endParaRPr lang="en-US" sz="3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992" y="73740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it …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396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2662229" cy="2195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9894" y="609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Finding Opportunities to Celebrate and Recognize Staff Members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32004"/>
            <a:ext cx="5638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Gratitours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AwesomeEducatorOfTheWeek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Weekly “Shout Outs”</a:t>
            </a: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“Why I Teach”</a:t>
            </a:r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500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8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63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Promoting Personal Fitness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9" name="Picture 7" descr="C:\Users\eric.davis\AppData\Local\Microsoft\Windows\Temporary Internet Files\Content.IE5\C03YT9CJ\Gerald-G-Simple-Fruit-FF-Menu-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1863248" cy="206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33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65E0-2402-4F57-9FFC-1C2178AE4D20}" type="slidenum">
              <a:rPr lang="en-US" smtClean="0">
                <a:solidFill>
                  <a:srgbClr val="04617B"/>
                </a:solidFill>
              </a:rPr>
              <a:pPr/>
              <a:t>9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0464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n-US" sz="4000" b="1" u="sng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Research-Based</a:t>
            </a:r>
          </a:p>
          <a:p>
            <a:endParaRPr lang="en-US" sz="40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When staff members feel good about themselves, they are more productive and engaged at work.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eric.davis\AppData\Local\Microsoft\Windows\Temporary Internet Files\Content.IE5\7MS3A9VA\544px-Data-transfe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01643"/>
            <a:ext cx="1600200" cy="17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96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25835</TotalTime>
  <Words>243</Words>
  <Application>Microsoft Office PowerPoint</Application>
  <PresentationFormat>On-screen Show (4:3)</PresentationFormat>
  <Paragraphs>85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Candara</vt:lpstr>
      <vt:lpstr>Century Gothic</vt:lpstr>
      <vt:lpstr>Tahoma</vt:lpstr>
      <vt:lpstr>Tradeshow</vt:lpstr>
      <vt:lpstr> Employee Wellness  in the  World of Stress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sean.bulson</dc:creator>
  <cp:lastModifiedBy>ANN MACKIN</cp:lastModifiedBy>
  <cp:revision>276</cp:revision>
  <cp:lastPrinted>2016-11-08T20:01:16Z</cp:lastPrinted>
  <dcterms:created xsi:type="dcterms:W3CDTF">2013-06-19T11:18:00Z</dcterms:created>
  <dcterms:modified xsi:type="dcterms:W3CDTF">2017-10-01T11:13:16Z</dcterms:modified>
</cp:coreProperties>
</file>